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5"/>
  </p:notesMasterIdLst>
  <p:sldIdLst>
    <p:sldId id="256" r:id="rId2"/>
    <p:sldId id="257" r:id="rId3"/>
    <p:sldId id="258" r:id="rId4"/>
    <p:sldId id="268" r:id="rId5"/>
    <p:sldId id="259" r:id="rId6"/>
    <p:sldId id="265" r:id="rId7"/>
    <p:sldId id="266" r:id="rId8"/>
    <p:sldId id="267" r:id="rId9"/>
    <p:sldId id="260" r:id="rId10"/>
    <p:sldId id="261" r:id="rId11"/>
    <p:sldId id="262" r:id="rId12"/>
    <p:sldId id="263"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81BBBF-4D76-4A03-A3D9-AD0B3104C9D3}" v="335" dt="2024-10-27T23:01:14.549"/>
    <p1510:client id="{C2E71580-D488-8E48-91BA-23D6B0108873}" v="466" dt="2024-10-27T18:59:04.473"/>
    <p1510:client id="{D0913742-8F3C-4083-ADEE-8072B447EA82}" v="21" dt="2024-10-27T19:43:19.4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hnee, MJ (schneema)" userId="6b4f1771-0d83-41c6-9aa2-f14a39b0a1c4" providerId="ADAL" clId="{09413D12-DEE9-4A3C-A8C7-CEFCB540DE92}"/>
    <pc:docChg chg="undo redo custSel addSld modSld sldOrd addMainMaster delMainMaster">
      <pc:chgData name="Schnee, MJ (schneema)" userId="6b4f1771-0d83-41c6-9aa2-f14a39b0a1c4" providerId="ADAL" clId="{09413D12-DEE9-4A3C-A8C7-CEFCB540DE92}" dt="2024-10-24T22:36:04.081" v="1361" actId="20577"/>
      <pc:docMkLst>
        <pc:docMk/>
      </pc:docMkLst>
      <pc:sldChg chg="addSp delSp modSp new mod setBg modClrScheme addAnim setClrOvrMap chgLayout modNotesTx">
        <pc:chgData name="Schnee, MJ (schneema)" userId="6b4f1771-0d83-41c6-9aa2-f14a39b0a1c4" providerId="ADAL" clId="{09413D12-DEE9-4A3C-A8C7-CEFCB540DE92}" dt="2024-10-24T22:35:45.374" v="1337" actId="20577"/>
        <pc:sldMkLst>
          <pc:docMk/>
          <pc:sldMk cId="1506817610" sldId="256"/>
        </pc:sldMkLst>
        <pc:spChg chg="mod">
          <ac:chgData name="Schnee, MJ (schneema)" userId="6b4f1771-0d83-41c6-9aa2-f14a39b0a1c4" providerId="ADAL" clId="{09413D12-DEE9-4A3C-A8C7-CEFCB540DE92}" dt="2024-10-24T14:03:25.363" v="111" actId="26606"/>
          <ac:spMkLst>
            <pc:docMk/>
            <pc:sldMk cId="1506817610" sldId="256"/>
            <ac:spMk id="2" creationId="{F652C97F-523A-DB1B-42B7-CD2B34AEA779}"/>
          </ac:spMkLst>
        </pc:spChg>
        <pc:spChg chg="mod">
          <ac:chgData name="Schnee, MJ (schneema)" userId="6b4f1771-0d83-41c6-9aa2-f14a39b0a1c4" providerId="ADAL" clId="{09413D12-DEE9-4A3C-A8C7-CEFCB540DE92}" dt="2024-10-24T14:03:25.363" v="111" actId="26606"/>
          <ac:spMkLst>
            <pc:docMk/>
            <pc:sldMk cId="1506817610" sldId="256"/>
            <ac:spMk id="3" creationId="{0EABB280-B4BF-3666-190B-A5B48D459AAB}"/>
          </ac:spMkLst>
        </pc:spChg>
        <pc:spChg chg="add del">
          <ac:chgData name="Schnee, MJ (schneema)" userId="6b4f1771-0d83-41c6-9aa2-f14a39b0a1c4" providerId="ADAL" clId="{09413D12-DEE9-4A3C-A8C7-CEFCB540DE92}" dt="2024-10-24T14:03:25.363" v="111" actId="26606"/>
          <ac:spMkLst>
            <pc:docMk/>
            <pc:sldMk cId="1506817610" sldId="256"/>
            <ac:spMk id="9" creationId="{4EFE82FE-7465-AE46-88DF-34D347E83B84}"/>
          </ac:spMkLst>
        </pc:spChg>
        <pc:spChg chg="add del">
          <ac:chgData name="Schnee, MJ (schneema)" userId="6b4f1771-0d83-41c6-9aa2-f14a39b0a1c4" providerId="ADAL" clId="{09413D12-DEE9-4A3C-A8C7-CEFCB540DE92}" dt="2024-10-24T14:03:25.363" v="111" actId="26606"/>
          <ac:spMkLst>
            <pc:docMk/>
            <pc:sldMk cId="1506817610" sldId="256"/>
            <ac:spMk id="11" creationId="{B4F75AE3-A3AC-DE4C-98FE-EC9DC3BF8DA5}"/>
          </ac:spMkLst>
        </pc:spChg>
        <pc:spChg chg="add">
          <ac:chgData name="Schnee, MJ (schneema)" userId="6b4f1771-0d83-41c6-9aa2-f14a39b0a1c4" providerId="ADAL" clId="{09413D12-DEE9-4A3C-A8C7-CEFCB540DE92}" dt="2024-10-24T14:03:25.363" v="111" actId="26606"/>
          <ac:spMkLst>
            <pc:docMk/>
            <pc:sldMk cId="1506817610" sldId="256"/>
            <ac:spMk id="27" creationId="{A5D0B0D3-D735-4619-AA45-B57B791E1744}"/>
          </ac:spMkLst>
        </pc:spChg>
        <pc:spChg chg="add">
          <ac:chgData name="Schnee, MJ (schneema)" userId="6b4f1771-0d83-41c6-9aa2-f14a39b0a1c4" providerId="ADAL" clId="{09413D12-DEE9-4A3C-A8C7-CEFCB540DE92}" dt="2024-10-24T14:03:25.363" v="111" actId="26606"/>
          <ac:spMkLst>
            <pc:docMk/>
            <pc:sldMk cId="1506817610" sldId="256"/>
            <ac:spMk id="29" creationId="{CF7F2079-504C-499A-A644-58F4DDC7643B}"/>
          </ac:spMkLst>
        </pc:spChg>
        <pc:spChg chg="add">
          <ac:chgData name="Schnee, MJ (schneema)" userId="6b4f1771-0d83-41c6-9aa2-f14a39b0a1c4" providerId="ADAL" clId="{09413D12-DEE9-4A3C-A8C7-CEFCB540DE92}" dt="2024-10-24T14:03:25.363" v="111" actId="26606"/>
          <ac:spMkLst>
            <pc:docMk/>
            <pc:sldMk cId="1506817610" sldId="256"/>
            <ac:spMk id="39" creationId="{3D505D40-32E9-4C48-81F8-AD80433BE6B7}"/>
          </ac:spMkLst>
        </pc:spChg>
        <pc:grpChg chg="add del">
          <ac:chgData name="Schnee, MJ (schneema)" userId="6b4f1771-0d83-41c6-9aa2-f14a39b0a1c4" providerId="ADAL" clId="{09413D12-DEE9-4A3C-A8C7-CEFCB540DE92}" dt="2024-10-24T14:03:25.363" v="111" actId="26606"/>
          <ac:grpSpMkLst>
            <pc:docMk/>
            <pc:sldMk cId="1506817610" sldId="256"/>
            <ac:grpSpMk id="15" creationId="{44406D7A-DB1A-D940-8AD1-93FAF9DD7199}"/>
          </ac:grpSpMkLst>
        </pc:grpChg>
        <pc:grpChg chg="add">
          <ac:chgData name="Schnee, MJ (schneema)" userId="6b4f1771-0d83-41c6-9aa2-f14a39b0a1c4" providerId="ADAL" clId="{09413D12-DEE9-4A3C-A8C7-CEFCB540DE92}" dt="2024-10-24T14:03:25.363" v="111" actId="26606"/>
          <ac:grpSpMkLst>
            <pc:docMk/>
            <pc:sldMk cId="1506817610" sldId="256"/>
            <ac:grpSpMk id="31" creationId="{DBBA0A0D-8F6A-400A-9E49-8C008E2C7DB1}"/>
          </ac:grpSpMkLst>
        </pc:grpChg>
        <pc:grpChg chg="add">
          <ac:chgData name="Schnee, MJ (schneema)" userId="6b4f1771-0d83-41c6-9aa2-f14a39b0a1c4" providerId="ADAL" clId="{09413D12-DEE9-4A3C-A8C7-CEFCB540DE92}" dt="2024-10-24T14:03:25.363" v="111" actId="26606"/>
          <ac:grpSpMkLst>
            <pc:docMk/>
            <pc:sldMk cId="1506817610" sldId="256"/>
            <ac:grpSpMk id="41" creationId="{C507BF36-B92B-4CAC-BCA7-8364B51E1F09}"/>
          </ac:grpSpMkLst>
        </pc:grpChg>
        <pc:picChg chg="add mod">
          <ac:chgData name="Schnee, MJ (schneema)" userId="6b4f1771-0d83-41c6-9aa2-f14a39b0a1c4" providerId="ADAL" clId="{09413D12-DEE9-4A3C-A8C7-CEFCB540DE92}" dt="2024-10-24T14:03:25.363" v="111" actId="26606"/>
          <ac:picMkLst>
            <pc:docMk/>
            <pc:sldMk cId="1506817610" sldId="256"/>
            <ac:picMk id="4" creationId="{673E1139-C658-7D14-3E27-78741A42E23D}"/>
          </ac:picMkLst>
        </pc:picChg>
        <pc:cxnChg chg="add del">
          <ac:chgData name="Schnee, MJ (schneema)" userId="6b4f1771-0d83-41c6-9aa2-f14a39b0a1c4" providerId="ADAL" clId="{09413D12-DEE9-4A3C-A8C7-CEFCB540DE92}" dt="2024-10-24T14:03:25.363" v="111" actId="26606"/>
          <ac:cxnSpMkLst>
            <pc:docMk/>
            <pc:sldMk cId="1506817610" sldId="256"/>
            <ac:cxnSpMk id="13" creationId="{41C79BB7-CCAB-2243-9830-5569626C4D01}"/>
          </ac:cxnSpMkLst>
        </pc:cxnChg>
      </pc:sldChg>
      <pc:sldChg chg="modSp new mod">
        <pc:chgData name="Schnee, MJ (schneema)" userId="6b4f1771-0d83-41c6-9aa2-f14a39b0a1c4" providerId="ADAL" clId="{09413D12-DEE9-4A3C-A8C7-CEFCB540DE92}" dt="2024-10-24T14:10:16.838" v="707" actId="20577"/>
        <pc:sldMkLst>
          <pc:docMk/>
          <pc:sldMk cId="4256521648" sldId="257"/>
        </pc:sldMkLst>
        <pc:spChg chg="mod">
          <ac:chgData name="Schnee, MJ (schneema)" userId="6b4f1771-0d83-41c6-9aa2-f14a39b0a1c4" providerId="ADAL" clId="{09413D12-DEE9-4A3C-A8C7-CEFCB540DE92}" dt="2024-10-24T14:03:45.893" v="147" actId="20577"/>
          <ac:spMkLst>
            <pc:docMk/>
            <pc:sldMk cId="4256521648" sldId="257"/>
            <ac:spMk id="2" creationId="{AFC9F998-3440-21AB-D646-44FE58426320}"/>
          </ac:spMkLst>
        </pc:spChg>
        <pc:spChg chg="mod">
          <ac:chgData name="Schnee, MJ (schneema)" userId="6b4f1771-0d83-41c6-9aa2-f14a39b0a1c4" providerId="ADAL" clId="{09413D12-DEE9-4A3C-A8C7-CEFCB540DE92}" dt="2024-10-24T14:10:16.838" v="707" actId="20577"/>
          <ac:spMkLst>
            <pc:docMk/>
            <pc:sldMk cId="4256521648" sldId="257"/>
            <ac:spMk id="3" creationId="{B27B5C49-0203-BF1A-86CC-B1C3D1A8DBB7}"/>
          </ac:spMkLst>
        </pc:spChg>
      </pc:sldChg>
      <pc:sldChg chg="modSp new mod">
        <pc:chgData name="Schnee, MJ (schneema)" userId="6b4f1771-0d83-41c6-9aa2-f14a39b0a1c4" providerId="ADAL" clId="{09413D12-DEE9-4A3C-A8C7-CEFCB540DE92}" dt="2024-10-24T14:07:54.019" v="494" actId="20577"/>
        <pc:sldMkLst>
          <pc:docMk/>
          <pc:sldMk cId="372151540" sldId="258"/>
        </pc:sldMkLst>
        <pc:spChg chg="mod">
          <ac:chgData name="Schnee, MJ (schneema)" userId="6b4f1771-0d83-41c6-9aa2-f14a39b0a1c4" providerId="ADAL" clId="{09413D12-DEE9-4A3C-A8C7-CEFCB540DE92}" dt="2024-10-24T14:03:56.146" v="168" actId="20577"/>
          <ac:spMkLst>
            <pc:docMk/>
            <pc:sldMk cId="372151540" sldId="258"/>
            <ac:spMk id="2" creationId="{4B1E47CE-D08D-3232-4143-4DCCC6E5D3C6}"/>
          </ac:spMkLst>
        </pc:spChg>
        <pc:spChg chg="mod">
          <ac:chgData name="Schnee, MJ (schneema)" userId="6b4f1771-0d83-41c6-9aa2-f14a39b0a1c4" providerId="ADAL" clId="{09413D12-DEE9-4A3C-A8C7-CEFCB540DE92}" dt="2024-10-24T14:07:54.019" v="494" actId="20577"/>
          <ac:spMkLst>
            <pc:docMk/>
            <pc:sldMk cId="372151540" sldId="258"/>
            <ac:spMk id="3" creationId="{C2E00D99-7590-5BAC-79C2-B269F2C32EEA}"/>
          </ac:spMkLst>
        </pc:spChg>
      </pc:sldChg>
      <pc:sldChg chg="modSp new mod">
        <pc:chgData name="Schnee, MJ (schneema)" userId="6b4f1771-0d83-41c6-9aa2-f14a39b0a1c4" providerId="ADAL" clId="{09413D12-DEE9-4A3C-A8C7-CEFCB540DE92}" dt="2024-10-24T14:15:05.261" v="1150"/>
        <pc:sldMkLst>
          <pc:docMk/>
          <pc:sldMk cId="1942988341" sldId="259"/>
        </pc:sldMkLst>
        <pc:spChg chg="mod">
          <ac:chgData name="Schnee, MJ (schneema)" userId="6b4f1771-0d83-41c6-9aa2-f14a39b0a1c4" providerId="ADAL" clId="{09413D12-DEE9-4A3C-A8C7-CEFCB540DE92}" dt="2024-10-24T14:14:59.034" v="1144" actId="20577"/>
          <ac:spMkLst>
            <pc:docMk/>
            <pc:sldMk cId="1942988341" sldId="259"/>
            <ac:spMk id="2" creationId="{55121AB9-24E8-86D4-3F00-B3F677B6412F}"/>
          </ac:spMkLst>
        </pc:spChg>
        <pc:spChg chg="mod">
          <ac:chgData name="Schnee, MJ (schneema)" userId="6b4f1771-0d83-41c6-9aa2-f14a39b0a1c4" providerId="ADAL" clId="{09413D12-DEE9-4A3C-A8C7-CEFCB540DE92}" dt="2024-10-24T14:15:05.261" v="1150"/>
          <ac:spMkLst>
            <pc:docMk/>
            <pc:sldMk cId="1942988341" sldId="259"/>
            <ac:spMk id="3" creationId="{E2C8DD51-E3F6-1DAD-0240-1ACE105E0E87}"/>
          </ac:spMkLst>
        </pc:spChg>
      </pc:sldChg>
      <pc:sldChg chg="modSp add mod modNotesTx">
        <pc:chgData name="Schnee, MJ (schneema)" userId="6b4f1771-0d83-41c6-9aa2-f14a39b0a1c4" providerId="ADAL" clId="{09413D12-DEE9-4A3C-A8C7-CEFCB540DE92}" dt="2024-10-24T22:36:00.515" v="1353" actId="20577"/>
        <pc:sldMkLst>
          <pc:docMk/>
          <pc:sldMk cId="2459263189" sldId="260"/>
        </pc:sldMkLst>
        <pc:spChg chg="mod">
          <ac:chgData name="Schnee, MJ (schneema)" userId="6b4f1771-0d83-41c6-9aa2-f14a39b0a1c4" providerId="ADAL" clId="{09413D12-DEE9-4A3C-A8C7-CEFCB540DE92}" dt="2024-10-24T14:04:12.755" v="227" actId="20577"/>
          <ac:spMkLst>
            <pc:docMk/>
            <pc:sldMk cId="2459263189" sldId="260"/>
            <ac:spMk id="2" creationId="{528EBE71-2D1E-41A5-1459-AF60442F97C5}"/>
          </ac:spMkLst>
        </pc:spChg>
        <pc:spChg chg="mod">
          <ac:chgData name="Schnee, MJ (schneema)" userId="6b4f1771-0d83-41c6-9aa2-f14a39b0a1c4" providerId="ADAL" clId="{09413D12-DEE9-4A3C-A8C7-CEFCB540DE92}" dt="2024-10-24T14:14:23.503" v="1143" actId="20577"/>
          <ac:spMkLst>
            <pc:docMk/>
            <pc:sldMk cId="2459263189" sldId="260"/>
            <ac:spMk id="3" creationId="{11E60179-5926-CD50-1743-7BA11D73A5C6}"/>
          </ac:spMkLst>
        </pc:spChg>
      </pc:sldChg>
      <pc:sldChg chg="modSp new mod">
        <pc:chgData name="Schnee, MJ (schneema)" userId="6b4f1771-0d83-41c6-9aa2-f14a39b0a1c4" providerId="ADAL" clId="{09413D12-DEE9-4A3C-A8C7-CEFCB540DE92}" dt="2024-10-24T14:04:23.209" v="254" actId="20577"/>
        <pc:sldMkLst>
          <pc:docMk/>
          <pc:sldMk cId="1128242767" sldId="261"/>
        </pc:sldMkLst>
        <pc:spChg chg="mod">
          <ac:chgData name="Schnee, MJ (schneema)" userId="6b4f1771-0d83-41c6-9aa2-f14a39b0a1c4" providerId="ADAL" clId="{09413D12-DEE9-4A3C-A8C7-CEFCB540DE92}" dt="2024-10-24T14:04:23.209" v="254" actId="20577"/>
          <ac:spMkLst>
            <pc:docMk/>
            <pc:sldMk cId="1128242767" sldId="261"/>
            <ac:spMk id="2" creationId="{B807BDE1-3DBD-3738-53B7-408D7B70AB5D}"/>
          </ac:spMkLst>
        </pc:spChg>
      </pc:sldChg>
      <pc:sldChg chg="modSp new mod">
        <pc:chgData name="Schnee, MJ (schneema)" userId="6b4f1771-0d83-41c6-9aa2-f14a39b0a1c4" providerId="ADAL" clId="{09413D12-DEE9-4A3C-A8C7-CEFCB540DE92}" dt="2024-10-24T14:26:54.005" v="1326" actId="20577"/>
        <pc:sldMkLst>
          <pc:docMk/>
          <pc:sldMk cId="4263802870" sldId="262"/>
        </pc:sldMkLst>
        <pc:spChg chg="mod">
          <ac:chgData name="Schnee, MJ (schneema)" userId="6b4f1771-0d83-41c6-9aa2-f14a39b0a1c4" providerId="ADAL" clId="{09413D12-DEE9-4A3C-A8C7-CEFCB540DE92}" dt="2024-10-24T14:26:54.005" v="1326" actId="20577"/>
          <ac:spMkLst>
            <pc:docMk/>
            <pc:sldMk cId="4263802870" sldId="262"/>
            <ac:spMk id="2" creationId="{91A4453B-B33D-4343-04B5-956C3702F855}"/>
          </ac:spMkLst>
        </pc:spChg>
      </pc:sldChg>
      <pc:sldChg chg="addSp delSp modSp new mod setBg modNotesTx">
        <pc:chgData name="Schnee, MJ (schneema)" userId="6b4f1771-0d83-41c6-9aa2-f14a39b0a1c4" providerId="ADAL" clId="{09413D12-DEE9-4A3C-A8C7-CEFCB540DE92}" dt="2024-10-24T22:36:04.081" v="1361" actId="20577"/>
        <pc:sldMkLst>
          <pc:docMk/>
          <pc:sldMk cId="412206166" sldId="263"/>
        </pc:sldMkLst>
        <pc:spChg chg="mod">
          <ac:chgData name="Schnee, MJ (schneema)" userId="6b4f1771-0d83-41c6-9aa2-f14a39b0a1c4" providerId="ADAL" clId="{09413D12-DEE9-4A3C-A8C7-CEFCB540DE92}" dt="2024-10-24T14:21:08.508" v="1254" actId="26606"/>
          <ac:spMkLst>
            <pc:docMk/>
            <pc:sldMk cId="412206166" sldId="263"/>
            <ac:spMk id="2" creationId="{421B7D76-51A8-3756-2CAB-E05BD988281D}"/>
          </ac:spMkLst>
        </pc:spChg>
        <pc:spChg chg="add del mod">
          <ac:chgData name="Schnee, MJ (schneema)" userId="6b4f1771-0d83-41c6-9aa2-f14a39b0a1c4" providerId="ADAL" clId="{09413D12-DEE9-4A3C-A8C7-CEFCB540DE92}" dt="2024-10-24T14:21:08.508" v="1254" actId="26606"/>
          <ac:spMkLst>
            <pc:docMk/>
            <pc:sldMk cId="412206166" sldId="263"/>
            <ac:spMk id="3" creationId="{FA739499-4FEE-A707-BBD2-2336B272A4B8}"/>
          </ac:spMkLst>
        </pc:spChg>
        <pc:spChg chg="add del">
          <ac:chgData name="Schnee, MJ (schneema)" userId="6b4f1771-0d83-41c6-9aa2-f14a39b0a1c4" providerId="ADAL" clId="{09413D12-DEE9-4A3C-A8C7-CEFCB540DE92}" dt="2024-10-24T14:20:57.813" v="1247" actId="26606"/>
          <ac:spMkLst>
            <pc:docMk/>
            <pc:sldMk cId="412206166" sldId="263"/>
            <ac:spMk id="10" creationId="{435959F4-53DA-47FF-BC24-1E5B75C69876}"/>
          </ac:spMkLst>
        </pc:spChg>
        <pc:spChg chg="add del">
          <ac:chgData name="Schnee, MJ (schneema)" userId="6b4f1771-0d83-41c6-9aa2-f14a39b0a1c4" providerId="ADAL" clId="{09413D12-DEE9-4A3C-A8C7-CEFCB540DE92}" dt="2024-10-24T14:20:57.813" v="1247" actId="26606"/>
          <ac:spMkLst>
            <pc:docMk/>
            <pc:sldMk cId="412206166" sldId="263"/>
            <ac:spMk id="21" creationId="{59226104-0061-4319-8237-9C001BF85D49}"/>
          </ac:spMkLst>
        </pc:spChg>
        <pc:spChg chg="add del">
          <ac:chgData name="Schnee, MJ (schneema)" userId="6b4f1771-0d83-41c6-9aa2-f14a39b0a1c4" providerId="ADAL" clId="{09413D12-DEE9-4A3C-A8C7-CEFCB540DE92}" dt="2024-10-24T14:20:58.952" v="1249" actId="26606"/>
          <ac:spMkLst>
            <pc:docMk/>
            <pc:sldMk cId="412206166" sldId="263"/>
            <ac:spMk id="22" creationId="{55820E42-2F9D-41EF-B67F-522A133B3373}"/>
          </ac:spMkLst>
        </pc:spChg>
        <pc:spChg chg="add del">
          <ac:chgData name="Schnee, MJ (schneema)" userId="6b4f1771-0d83-41c6-9aa2-f14a39b0a1c4" providerId="ADAL" clId="{09413D12-DEE9-4A3C-A8C7-CEFCB540DE92}" dt="2024-10-24T14:20:57.813" v="1247" actId="26606"/>
          <ac:spMkLst>
            <pc:docMk/>
            <pc:sldMk cId="412206166" sldId="263"/>
            <ac:spMk id="31" creationId="{A5D0B0D3-D735-4619-AA45-B57B791E1744}"/>
          </ac:spMkLst>
        </pc:spChg>
        <pc:spChg chg="add del">
          <ac:chgData name="Schnee, MJ (schneema)" userId="6b4f1771-0d83-41c6-9aa2-f14a39b0a1c4" providerId="ADAL" clId="{09413D12-DEE9-4A3C-A8C7-CEFCB540DE92}" dt="2024-10-24T14:20:57.813" v="1247" actId="26606"/>
          <ac:spMkLst>
            <pc:docMk/>
            <pc:sldMk cId="412206166" sldId="263"/>
            <ac:spMk id="41" creationId="{752C2BA4-3BBE-4D22-A0D9-8D2A7B8F1C71}"/>
          </ac:spMkLst>
        </pc:spChg>
        <pc:spChg chg="add del">
          <ac:chgData name="Schnee, MJ (schneema)" userId="6b4f1771-0d83-41c6-9aa2-f14a39b0a1c4" providerId="ADAL" clId="{09413D12-DEE9-4A3C-A8C7-CEFCB540DE92}" dt="2024-10-24T14:20:57.813" v="1247" actId="26606"/>
          <ac:spMkLst>
            <pc:docMk/>
            <pc:sldMk cId="412206166" sldId="263"/>
            <ac:spMk id="43" creationId="{82AA7049-B18D-49D6-AD7D-DBB9E19FBB78}"/>
          </ac:spMkLst>
        </pc:spChg>
        <pc:spChg chg="add del">
          <ac:chgData name="Schnee, MJ (schneema)" userId="6b4f1771-0d83-41c6-9aa2-f14a39b0a1c4" providerId="ADAL" clId="{09413D12-DEE9-4A3C-A8C7-CEFCB540DE92}" dt="2024-10-24T14:20:58.952" v="1249" actId="26606"/>
          <ac:spMkLst>
            <pc:docMk/>
            <pc:sldMk cId="412206166" sldId="263"/>
            <ac:spMk id="52" creationId="{2F9C493A-9F03-49B4-B3FB-19CE5AC115BE}"/>
          </ac:spMkLst>
        </pc:spChg>
        <pc:spChg chg="add del">
          <ac:chgData name="Schnee, MJ (schneema)" userId="6b4f1771-0d83-41c6-9aa2-f14a39b0a1c4" providerId="ADAL" clId="{09413D12-DEE9-4A3C-A8C7-CEFCB540DE92}" dt="2024-10-24T14:20:58.952" v="1249" actId="26606"/>
          <ac:spMkLst>
            <pc:docMk/>
            <pc:sldMk cId="412206166" sldId="263"/>
            <ac:spMk id="53" creationId="{90A46C7D-C1BB-49B8-8D37-39742820E964}"/>
          </ac:spMkLst>
        </pc:spChg>
        <pc:spChg chg="add del">
          <ac:chgData name="Schnee, MJ (schneema)" userId="6b4f1771-0d83-41c6-9aa2-f14a39b0a1c4" providerId="ADAL" clId="{09413D12-DEE9-4A3C-A8C7-CEFCB540DE92}" dt="2024-10-24T14:20:58.952" v="1249" actId="26606"/>
          <ac:spMkLst>
            <pc:docMk/>
            <pc:sldMk cId="412206166" sldId="263"/>
            <ac:spMk id="60" creationId="{FA739499-4FEE-A707-BBD2-2336B272A4B8}"/>
          </ac:spMkLst>
        </pc:spChg>
        <pc:spChg chg="add del">
          <ac:chgData name="Schnee, MJ (schneema)" userId="6b4f1771-0d83-41c6-9aa2-f14a39b0a1c4" providerId="ADAL" clId="{09413D12-DEE9-4A3C-A8C7-CEFCB540DE92}" dt="2024-10-24T14:21:00.803" v="1251" actId="26606"/>
          <ac:spMkLst>
            <pc:docMk/>
            <pc:sldMk cId="412206166" sldId="263"/>
            <ac:spMk id="68" creationId="{435959F4-53DA-47FF-BC24-1E5B75C69876}"/>
          </ac:spMkLst>
        </pc:spChg>
        <pc:spChg chg="add del">
          <ac:chgData name="Schnee, MJ (schneema)" userId="6b4f1771-0d83-41c6-9aa2-f14a39b0a1c4" providerId="ADAL" clId="{09413D12-DEE9-4A3C-A8C7-CEFCB540DE92}" dt="2024-10-24T14:21:00.803" v="1251" actId="26606"/>
          <ac:spMkLst>
            <pc:docMk/>
            <pc:sldMk cId="412206166" sldId="263"/>
            <ac:spMk id="70" creationId="{59226104-0061-4319-8237-9C001BF85D49}"/>
          </ac:spMkLst>
        </pc:spChg>
        <pc:spChg chg="add del">
          <ac:chgData name="Schnee, MJ (schneema)" userId="6b4f1771-0d83-41c6-9aa2-f14a39b0a1c4" providerId="ADAL" clId="{09413D12-DEE9-4A3C-A8C7-CEFCB540DE92}" dt="2024-10-24T14:21:00.803" v="1251" actId="26606"/>
          <ac:spMkLst>
            <pc:docMk/>
            <pc:sldMk cId="412206166" sldId="263"/>
            <ac:spMk id="73" creationId="{A5D0B0D3-D735-4619-AA45-B57B791E1744}"/>
          </ac:spMkLst>
        </pc:spChg>
        <pc:spChg chg="add del">
          <ac:chgData name="Schnee, MJ (schneema)" userId="6b4f1771-0d83-41c6-9aa2-f14a39b0a1c4" providerId="ADAL" clId="{09413D12-DEE9-4A3C-A8C7-CEFCB540DE92}" dt="2024-10-24T14:21:00.803" v="1251" actId="26606"/>
          <ac:spMkLst>
            <pc:docMk/>
            <pc:sldMk cId="412206166" sldId="263"/>
            <ac:spMk id="74" creationId="{3D505D40-32E9-4C48-81F8-AD80433BE6B7}"/>
          </ac:spMkLst>
        </pc:spChg>
        <pc:spChg chg="add del">
          <ac:chgData name="Schnee, MJ (schneema)" userId="6b4f1771-0d83-41c6-9aa2-f14a39b0a1c4" providerId="ADAL" clId="{09413D12-DEE9-4A3C-A8C7-CEFCB540DE92}" dt="2024-10-24T14:21:08.493" v="1253" actId="26606"/>
          <ac:spMkLst>
            <pc:docMk/>
            <pc:sldMk cId="412206166" sldId="263"/>
            <ac:spMk id="78" creationId="{2F9C493A-9F03-49B4-B3FB-19CE5AC115BE}"/>
          </ac:spMkLst>
        </pc:spChg>
        <pc:spChg chg="add del">
          <ac:chgData name="Schnee, MJ (schneema)" userId="6b4f1771-0d83-41c6-9aa2-f14a39b0a1c4" providerId="ADAL" clId="{09413D12-DEE9-4A3C-A8C7-CEFCB540DE92}" dt="2024-10-24T14:21:08.493" v="1253" actId="26606"/>
          <ac:spMkLst>
            <pc:docMk/>
            <pc:sldMk cId="412206166" sldId="263"/>
            <ac:spMk id="79" creationId="{90A46C7D-C1BB-49B8-8D37-39742820E964}"/>
          </ac:spMkLst>
        </pc:spChg>
        <pc:spChg chg="add del">
          <ac:chgData name="Schnee, MJ (schneema)" userId="6b4f1771-0d83-41c6-9aa2-f14a39b0a1c4" providerId="ADAL" clId="{09413D12-DEE9-4A3C-A8C7-CEFCB540DE92}" dt="2024-10-24T14:21:08.493" v="1253" actId="26606"/>
          <ac:spMkLst>
            <pc:docMk/>
            <pc:sldMk cId="412206166" sldId="263"/>
            <ac:spMk id="86" creationId="{FA739499-4FEE-A707-BBD2-2336B272A4B8}"/>
          </ac:spMkLst>
        </pc:spChg>
        <pc:spChg chg="add del">
          <ac:chgData name="Schnee, MJ (schneema)" userId="6b4f1771-0d83-41c6-9aa2-f14a39b0a1c4" providerId="ADAL" clId="{09413D12-DEE9-4A3C-A8C7-CEFCB540DE92}" dt="2024-10-24T14:21:08.493" v="1253" actId="26606"/>
          <ac:spMkLst>
            <pc:docMk/>
            <pc:sldMk cId="412206166" sldId="263"/>
            <ac:spMk id="87" creationId="{55820E42-2F9D-41EF-B67F-522A133B3373}"/>
          </ac:spMkLst>
        </pc:spChg>
        <pc:spChg chg="add">
          <ac:chgData name="Schnee, MJ (schneema)" userId="6b4f1771-0d83-41c6-9aa2-f14a39b0a1c4" providerId="ADAL" clId="{09413D12-DEE9-4A3C-A8C7-CEFCB540DE92}" dt="2024-10-24T14:21:08.508" v="1254" actId="26606"/>
          <ac:spMkLst>
            <pc:docMk/>
            <pc:sldMk cId="412206166" sldId="263"/>
            <ac:spMk id="95" creationId="{435959F4-53DA-47FF-BC24-1E5B75C69876}"/>
          </ac:spMkLst>
        </pc:spChg>
        <pc:spChg chg="add">
          <ac:chgData name="Schnee, MJ (schneema)" userId="6b4f1771-0d83-41c6-9aa2-f14a39b0a1c4" providerId="ADAL" clId="{09413D12-DEE9-4A3C-A8C7-CEFCB540DE92}" dt="2024-10-24T14:21:08.508" v="1254" actId="26606"/>
          <ac:spMkLst>
            <pc:docMk/>
            <pc:sldMk cId="412206166" sldId="263"/>
            <ac:spMk id="97" creationId="{59226104-0061-4319-8237-9C001BF85D49}"/>
          </ac:spMkLst>
        </pc:spChg>
        <pc:spChg chg="add">
          <ac:chgData name="Schnee, MJ (schneema)" userId="6b4f1771-0d83-41c6-9aa2-f14a39b0a1c4" providerId="ADAL" clId="{09413D12-DEE9-4A3C-A8C7-CEFCB540DE92}" dt="2024-10-24T14:21:08.508" v="1254" actId="26606"/>
          <ac:spMkLst>
            <pc:docMk/>
            <pc:sldMk cId="412206166" sldId="263"/>
            <ac:spMk id="100" creationId="{A5D0B0D3-D735-4619-AA45-B57B791E1744}"/>
          </ac:spMkLst>
        </pc:spChg>
        <pc:spChg chg="add">
          <ac:chgData name="Schnee, MJ (schneema)" userId="6b4f1771-0d83-41c6-9aa2-f14a39b0a1c4" providerId="ADAL" clId="{09413D12-DEE9-4A3C-A8C7-CEFCB540DE92}" dt="2024-10-24T14:21:08.508" v="1254" actId="26606"/>
          <ac:spMkLst>
            <pc:docMk/>
            <pc:sldMk cId="412206166" sldId="263"/>
            <ac:spMk id="103" creationId="{752C2BA4-3BBE-4D22-A0D9-8D2A7B8F1C71}"/>
          </ac:spMkLst>
        </pc:spChg>
        <pc:spChg chg="add">
          <ac:chgData name="Schnee, MJ (schneema)" userId="6b4f1771-0d83-41c6-9aa2-f14a39b0a1c4" providerId="ADAL" clId="{09413D12-DEE9-4A3C-A8C7-CEFCB540DE92}" dt="2024-10-24T14:21:08.508" v="1254" actId="26606"/>
          <ac:spMkLst>
            <pc:docMk/>
            <pc:sldMk cId="412206166" sldId="263"/>
            <ac:spMk id="104" creationId="{82AA7049-B18D-49D6-AD7D-DBB9E19FBB78}"/>
          </ac:spMkLst>
        </pc:spChg>
        <pc:grpChg chg="add del">
          <ac:chgData name="Schnee, MJ (schneema)" userId="6b4f1771-0d83-41c6-9aa2-f14a39b0a1c4" providerId="ADAL" clId="{09413D12-DEE9-4A3C-A8C7-CEFCB540DE92}" dt="2024-10-24T14:20:57.813" v="1247" actId="26606"/>
          <ac:grpSpMkLst>
            <pc:docMk/>
            <pc:sldMk cId="412206166" sldId="263"/>
            <ac:grpSpMk id="12" creationId="{A7CF83E8-F6F0-41E3-B580-7412A04DDFB5}"/>
          </ac:grpSpMkLst>
        </pc:grpChg>
        <pc:grpChg chg="add del">
          <ac:chgData name="Schnee, MJ (schneema)" userId="6b4f1771-0d83-41c6-9aa2-f14a39b0a1c4" providerId="ADAL" clId="{09413D12-DEE9-4A3C-A8C7-CEFCB540DE92}" dt="2024-10-24T14:20:57.813" v="1247" actId="26606"/>
          <ac:grpSpMkLst>
            <pc:docMk/>
            <pc:sldMk cId="412206166" sldId="263"/>
            <ac:grpSpMk id="23" creationId="{51B01909-73B8-4486-A749-C643B1D7E361}"/>
          </ac:grpSpMkLst>
        </pc:grpChg>
        <pc:grpChg chg="add del">
          <ac:chgData name="Schnee, MJ (schneema)" userId="6b4f1771-0d83-41c6-9aa2-f14a39b0a1c4" providerId="ADAL" clId="{09413D12-DEE9-4A3C-A8C7-CEFCB540DE92}" dt="2024-10-24T14:20:57.813" v="1247" actId="26606"/>
          <ac:grpSpMkLst>
            <pc:docMk/>
            <pc:sldMk cId="412206166" sldId="263"/>
            <ac:grpSpMk id="33" creationId="{06B4C967-D337-479B-87CA-7587B7FCFF5E}"/>
          </ac:grpSpMkLst>
        </pc:grpChg>
        <pc:grpChg chg="add del">
          <ac:chgData name="Schnee, MJ (schneema)" userId="6b4f1771-0d83-41c6-9aa2-f14a39b0a1c4" providerId="ADAL" clId="{09413D12-DEE9-4A3C-A8C7-CEFCB540DE92}" dt="2024-10-24T14:21:00.803" v="1251" actId="26606"/>
          <ac:grpSpMkLst>
            <pc:docMk/>
            <pc:sldMk cId="412206166" sldId="263"/>
            <ac:grpSpMk id="35" creationId="{C507BF36-B92B-4CAC-BCA7-8364B51E1F09}"/>
          </ac:grpSpMkLst>
        </pc:grpChg>
        <pc:grpChg chg="add del">
          <ac:chgData name="Schnee, MJ (schneema)" userId="6b4f1771-0d83-41c6-9aa2-f14a39b0a1c4" providerId="ADAL" clId="{09413D12-DEE9-4A3C-A8C7-CEFCB540DE92}" dt="2024-10-24T14:21:00.803" v="1251" actId="26606"/>
          <ac:grpSpMkLst>
            <pc:docMk/>
            <pc:sldMk cId="412206166" sldId="263"/>
            <ac:grpSpMk id="44" creationId="{DBBA0A0D-8F6A-400A-9E49-8C008E2C7DB1}"/>
          </ac:grpSpMkLst>
        </pc:grpChg>
        <pc:grpChg chg="add del">
          <ac:chgData name="Schnee, MJ (schneema)" userId="6b4f1771-0d83-41c6-9aa2-f14a39b0a1c4" providerId="ADAL" clId="{09413D12-DEE9-4A3C-A8C7-CEFCB540DE92}" dt="2024-10-24T14:20:57.813" v="1247" actId="26606"/>
          <ac:grpSpMkLst>
            <pc:docMk/>
            <pc:sldMk cId="412206166" sldId="263"/>
            <ac:grpSpMk id="45" creationId="{3850DB66-16D1-4953-A6E3-FCA3DC5F276F}"/>
          </ac:grpSpMkLst>
        </pc:grpChg>
        <pc:grpChg chg="add del">
          <ac:chgData name="Schnee, MJ (schneema)" userId="6b4f1771-0d83-41c6-9aa2-f14a39b0a1c4" providerId="ADAL" clId="{09413D12-DEE9-4A3C-A8C7-CEFCB540DE92}" dt="2024-10-24T14:20:58.952" v="1249" actId="26606"/>
          <ac:grpSpMkLst>
            <pc:docMk/>
            <pc:sldMk cId="412206166" sldId="263"/>
            <ac:grpSpMk id="54" creationId="{61BBAB6F-65E6-4E2B-B363-6AB27C84E0C1}"/>
          </ac:grpSpMkLst>
        </pc:grpChg>
        <pc:grpChg chg="add del">
          <ac:chgData name="Schnee, MJ (schneema)" userId="6b4f1771-0d83-41c6-9aa2-f14a39b0a1c4" providerId="ADAL" clId="{09413D12-DEE9-4A3C-A8C7-CEFCB540DE92}" dt="2024-10-24T14:20:58.952" v="1249" actId="26606"/>
          <ac:grpSpMkLst>
            <pc:docMk/>
            <pc:sldMk cId="412206166" sldId="263"/>
            <ac:grpSpMk id="61" creationId="{13D9BC31-B57D-4933-AD83-94F462D4C2F9}"/>
          </ac:grpSpMkLst>
        </pc:grpChg>
        <pc:grpChg chg="add del">
          <ac:chgData name="Schnee, MJ (schneema)" userId="6b4f1771-0d83-41c6-9aa2-f14a39b0a1c4" providerId="ADAL" clId="{09413D12-DEE9-4A3C-A8C7-CEFCB540DE92}" dt="2024-10-24T14:21:00.803" v="1251" actId="26606"/>
          <ac:grpSpMkLst>
            <pc:docMk/>
            <pc:sldMk cId="412206166" sldId="263"/>
            <ac:grpSpMk id="69" creationId="{A7CF83E8-F6F0-41E3-B580-7412A04DDFB5}"/>
          </ac:grpSpMkLst>
        </pc:grpChg>
        <pc:grpChg chg="add del">
          <ac:chgData name="Schnee, MJ (schneema)" userId="6b4f1771-0d83-41c6-9aa2-f14a39b0a1c4" providerId="ADAL" clId="{09413D12-DEE9-4A3C-A8C7-CEFCB540DE92}" dt="2024-10-24T14:21:00.803" v="1251" actId="26606"/>
          <ac:grpSpMkLst>
            <pc:docMk/>
            <pc:sldMk cId="412206166" sldId="263"/>
            <ac:grpSpMk id="71" creationId="{51B01909-73B8-4486-A749-C643B1D7E361}"/>
          </ac:grpSpMkLst>
        </pc:grpChg>
        <pc:grpChg chg="add del">
          <ac:chgData name="Schnee, MJ (schneema)" userId="6b4f1771-0d83-41c6-9aa2-f14a39b0a1c4" providerId="ADAL" clId="{09413D12-DEE9-4A3C-A8C7-CEFCB540DE92}" dt="2024-10-24T14:21:08.493" v="1253" actId="26606"/>
          <ac:grpSpMkLst>
            <pc:docMk/>
            <pc:sldMk cId="412206166" sldId="263"/>
            <ac:grpSpMk id="80" creationId="{61BBAB6F-65E6-4E2B-B363-6AB27C84E0C1}"/>
          </ac:grpSpMkLst>
        </pc:grpChg>
        <pc:grpChg chg="add del">
          <ac:chgData name="Schnee, MJ (schneema)" userId="6b4f1771-0d83-41c6-9aa2-f14a39b0a1c4" providerId="ADAL" clId="{09413D12-DEE9-4A3C-A8C7-CEFCB540DE92}" dt="2024-10-24T14:21:08.493" v="1253" actId="26606"/>
          <ac:grpSpMkLst>
            <pc:docMk/>
            <pc:sldMk cId="412206166" sldId="263"/>
            <ac:grpSpMk id="88" creationId="{13D9BC31-B57D-4933-AD83-94F462D4C2F9}"/>
          </ac:grpSpMkLst>
        </pc:grpChg>
        <pc:grpChg chg="add">
          <ac:chgData name="Schnee, MJ (schneema)" userId="6b4f1771-0d83-41c6-9aa2-f14a39b0a1c4" providerId="ADAL" clId="{09413D12-DEE9-4A3C-A8C7-CEFCB540DE92}" dt="2024-10-24T14:21:08.508" v="1254" actId="26606"/>
          <ac:grpSpMkLst>
            <pc:docMk/>
            <pc:sldMk cId="412206166" sldId="263"/>
            <ac:grpSpMk id="96" creationId="{A7CF83E8-F6F0-41E3-B580-7412A04DDFB5}"/>
          </ac:grpSpMkLst>
        </pc:grpChg>
        <pc:grpChg chg="add">
          <ac:chgData name="Schnee, MJ (schneema)" userId="6b4f1771-0d83-41c6-9aa2-f14a39b0a1c4" providerId="ADAL" clId="{09413D12-DEE9-4A3C-A8C7-CEFCB540DE92}" dt="2024-10-24T14:21:08.508" v="1254" actId="26606"/>
          <ac:grpSpMkLst>
            <pc:docMk/>
            <pc:sldMk cId="412206166" sldId="263"/>
            <ac:grpSpMk id="98" creationId="{51B01909-73B8-4486-A749-C643B1D7E361}"/>
          </ac:grpSpMkLst>
        </pc:grpChg>
        <pc:grpChg chg="add">
          <ac:chgData name="Schnee, MJ (schneema)" userId="6b4f1771-0d83-41c6-9aa2-f14a39b0a1c4" providerId="ADAL" clId="{09413D12-DEE9-4A3C-A8C7-CEFCB540DE92}" dt="2024-10-24T14:21:08.508" v="1254" actId="26606"/>
          <ac:grpSpMkLst>
            <pc:docMk/>
            <pc:sldMk cId="412206166" sldId="263"/>
            <ac:grpSpMk id="101" creationId="{06B4C967-D337-479B-87CA-7587B7FCFF5E}"/>
          </ac:grpSpMkLst>
        </pc:grpChg>
        <pc:grpChg chg="add">
          <ac:chgData name="Schnee, MJ (schneema)" userId="6b4f1771-0d83-41c6-9aa2-f14a39b0a1c4" providerId="ADAL" clId="{09413D12-DEE9-4A3C-A8C7-CEFCB540DE92}" dt="2024-10-24T14:21:08.508" v="1254" actId="26606"/>
          <ac:grpSpMkLst>
            <pc:docMk/>
            <pc:sldMk cId="412206166" sldId="263"/>
            <ac:grpSpMk id="105" creationId="{3850DB66-16D1-4953-A6E3-FCA3DC5F276F}"/>
          </ac:grpSpMkLst>
        </pc:grpChg>
        <pc:picChg chg="add mod modCrop">
          <ac:chgData name="Schnee, MJ (schneema)" userId="6b4f1771-0d83-41c6-9aa2-f14a39b0a1c4" providerId="ADAL" clId="{09413D12-DEE9-4A3C-A8C7-CEFCB540DE92}" dt="2024-10-24T14:21:08.508" v="1254" actId="26606"/>
          <ac:picMkLst>
            <pc:docMk/>
            <pc:sldMk cId="412206166" sldId="263"/>
            <ac:picMk id="5" creationId="{5987E613-1F5E-37D7-B9C2-3D88F4389739}"/>
          </ac:picMkLst>
        </pc:picChg>
      </pc:sldChg>
      <pc:sldChg chg="modSp new mod">
        <pc:chgData name="Schnee, MJ (schneema)" userId="6b4f1771-0d83-41c6-9aa2-f14a39b0a1c4" providerId="ADAL" clId="{09413D12-DEE9-4A3C-A8C7-CEFCB540DE92}" dt="2024-10-24T14:04:46.812" v="329" actId="20577"/>
        <pc:sldMkLst>
          <pc:docMk/>
          <pc:sldMk cId="2910879774" sldId="264"/>
        </pc:sldMkLst>
        <pc:spChg chg="mod">
          <ac:chgData name="Schnee, MJ (schneema)" userId="6b4f1771-0d83-41c6-9aa2-f14a39b0a1c4" providerId="ADAL" clId="{09413D12-DEE9-4A3C-A8C7-CEFCB540DE92}" dt="2024-10-24T14:04:46.812" v="329" actId="20577"/>
          <ac:spMkLst>
            <pc:docMk/>
            <pc:sldMk cId="2910879774" sldId="264"/>
            <ac:spMk id="2" creationId="{6C308012-96D4-8E6F-D79B-F2242330F232}"/>
          </ac:spMkLst>
        </pc:spChg>
      </pc:sldChg>
      <pc:sldChg chg="addSp delSp modSp add mod setBg">
        <pc:chgData name="Schnee, MJ (schneema)" userId="6b4f1771-0d83-41c6-9aa2-f14a39b0a1c4" providerId="ADAL" clId="{09413D12-DEE9-4A3C-A8C7-CEFCB540DE92}" dt="2024-10-24T14:18:05.776" v="1235" actId="26606"/>
        <pc:sldMkLst>
          <pc:docMk/>
          <pc:sldMk cId="103318282" sldId="265"/>
        </pc:sldMkLst>
        <pc:spChg chg="mod">
          <ac:chgData name="Schnee, MJ (schneema)" userId="6b4f1771-0d83-41c6-9aa2-f14a39b0a1c4" providerId="ADAL" clId="{09413D12-DEE9-4A3C-A8C7-CEFCB540DE92}" dt="2024-10-24T14:18:02.369" v="1232" actId="26606"/>
          <ac:spMkLst>
            <pc:docMk/>
            <pc:sldMk cId="103318282" sldId="265"/>
            <ac:spMk id="2" creationId="{60164C40-EF1B-8D97-7ACE-6D5DF1A4AD54}"/>
          </ac:spMkLst>
        </pc:spChg>
        <pc:spChg chg="del mod">
          <ac:chgData name="Schnee, MJ (schneema)" userId="6b4f1771-0d83-41c6-9aa2-f14a39b0a1c4" providerId="ADAL" clId="{09413D12-DEE9-4A3C-A8C7-CEFCB540DE92}" dt="2024-10-24T14:17:03.290" v="1206" actId="26606"/>
          <ac:spMkLst>
            <pc:docMk/>
            <pc:sldMk cId="103318282" sldId="265"/>
            <ac:spMk id="3" creationId="{AD77D817-383C-4E58-1322-466D990CCF21}"/>
          </ac:spMkLst>
        </pc:spChg>
        <pc:spChg chg="add del">
          <ac:chgData name="Schnee, MJ (schneema)" userId="6b4f1771-0d83-41c6-9aa2-f14a39b0a1c4" providerId="ADAL" clId="{09413D12-DEE9-4A3C-A8C7-CEFCB540DE92}" dt="2024-10-24T14:18:02.383" v="1233" actId="26606"/>
          <ac:spMkLst>
            <pc:docMk/>
            <pc:sldMk cId="103318282" sldId="265"/>
            <ac:spMk id="1033" creationId="{435959F4-53DA-47FF-BC24-1E5B75C69876}"/>
          </ac:spMkLst>
        </pc:spChg>
        <pc:spChg chg="add del">
          <ac:chgData name="Schnee, MJ (schneema)" userId="6b4f1771-0d83-41c6-9aa2-f14a39b0a1c4" providerId="ADAL" clId="{09413D12-DEE9-4A3C-A8C7-CEFCB540DE92}" dt="2024-10-24T14:18:02.383" v="1233" actId="26606"/>
          <ac:spMkLst>
            <pc:docMk/>
            <pc:sldMk cId="103318282" sldId="265"/>
            <ac:spMk id="1044" creationId="{59226104-0061-4319-8237-9C001BF85D49}"/>
          </ac:spMkLst>
        </pc:spChg>
        <pc:spChg chg="add del">
          <ac:chgData name="Schnee, MJ (schneema)" userId="6b4f1771-0d83-41c6-9aa2-f14a39b0a1c4" providerId="ADAL" clId="{09413D12-DEE9-4A3C-A8C7-CEFCB540DE92}" dt="2024-10-24T14:18:02.383" v="1233" actId="26606"/>
          <ac:spMkLst>
            <pc:docMk/>
            <pc:sldMk cId="103318282" sldId="265"/>
            <ac:spMk id="1054" creationId="{A5D0B0D3-D735-4619-AA45-B57B791E1744}"/>
          </ac:spMkLst>
        </pc:spChg>
        <pc:spChg chg="add del">
          <ac:chgData name="Schnee, MJ (schneema)" userId="6b4f1771-0d83-41c6-9aa2-f14a39b0a1c4" providerId="ADAL" clId="{09413D12-DEE9-4A3C-A8C7-CEFCB540DE92}" dt="2024-10-24T14:18:02.383" v="1233" actId="26606"/>
          <ac:spMkLst>
            <pc:docMk/>
            <pc:sldMk cId="103318282" sldId="265"/>
            <ac:spMk id="1056" creationId="{3D505D40-32E9-4C48-81F8-AD80433BE6B7}"/>
          </ac:spMkLst>
        </pc:spChg>
        <pc:spChg chg="add del">
          <ac:chgData name="Schnee, MJ (schneema)" userId="6b4f1771-0d83-41c6-9aa2-f14a39b0a1c4" providerId="ADAL" clId="{09413D12-DEE9-4A3C-A8C7-CEFCB540DE92}" dt="2024-10-24T14:17:54.066" v="1218" actId="26606"/>
          <ac:spMkLst>
            <pc:docMk/>
            <pc:sldMk cId="103318282" sldId="265"/>
            <ac:spMk id="1077" creationId="{A89A9C2E-7674-2DB0-0767-FF0B835C57B0}"/>
          </ac:spMkLst>
        </pc:spChg>
        <pc:spChg chg="add del">
          <ac:chgData name="Schnee, MJ (schneema)" userId="6b4f1771-0d83-41c6-9aa2-f14a39b0a1c4" providerId="ADAL" clId="{09413D12-DEE9-4A3C-A8C7-CEFCB540DE92}" dt="2024-10-24T14:18:00.778" v="1226" actId="26606"/>
          <ac:spMkLst>
            <pc:docMk/>
            <pc:sldMk cId="103318282" sldId="265"/>
            <ac:spMk id="1078" creationId="{435959F4-53DA-47FF-BC24-1E5B75C69876}"/>
          </ac:spMkLst>
        </pc:spChg>
        <pc:spChg chg="add del">
          <ac:chgData name="Schnee, MJ (schneema)" userId="6b4f1771-0d83-41c6-9aa2-f14a39b0a1c4" providerId="ADAL" clId="{09413D12-DEE9-4A3C-A8C7-CEFCB540DE92}" dt="2024-10-24T14:17:54.066" v="1218" actId="26606"/>
          <ac:spMkLst>
            <pc:docMk/>
            <pc:sldMk cId="103318282" sldId="265"/>
            <ac:spMk id="1080" creationId="{F420BC5C-C418-4843-B04B-6918968D0982}"/>
          </ac:spMkLst>
        </pc:spChg>
        <pc:spChg chg="add del">
          <ac:chgData name="Schnee, MJ (schneema)" userId="6b4f1771-0d83-41c6-9aa2-f14a39b0a1c4" providerId="ADAL" clId="{09413D12-DEE9-4A3C-A8C7-CEFCB540DE92}" dt="2024-10-24T14:17:54.066" v="1218" actId="26606"/>
          <ac:spMkLst>
            <pc:docMk/>
            <pc:sldMk cId="103318282" sldId="265"/>
            <ac:spMk id="1082" creationId="{13E5F285-BD95-4989-B20B-77899015947C}"/>
          </ac:spMkLst>
        </pc:spChg>
        <pc:spChg chg="add del">
          <ac:chgData name="Schnee, MJ (schneema)" userId="6b4f1771-0d83-41c6-9aa2-f14a39b0a1c4" providerId="ADAL" clId="{09413D12-DEE9-4A3C-A8C7-CEFCB540DE92}" dt="2024-10-24T14:18:01.296" v="1228" actId="26606"/>
          <ac:spMkLst>
            <pc:docMk/>
            <pc:sldMk cId="103318282" sldId="265"/>
            <ac:spMk id="1089" creationId="{59226104-0061-4319-8237-9C001BF85D49}"/>
          </ac:spMkLst>
        </pc:spChg>
        <pc:spChg chg="add del">
          <ac:chgData name="Schnee, MJ (schneema)" userId="6b4f1771-0d83-41c6-9aa2-f14a39b0a1c4" providerId="ADAL" clId="{09413D12-DEE9-4A3C-A8C7-CEFCB540DE92}" dt="2024-10-24T14:17:55.946" v="1222" actId="26606"/>
          <ac:spMkLst>
            <pc:docMk/>
            <pc:sldMk cId="103318282" sldId="265"/>
            <ac:spMk id="1090" creationId="{62F1D297-74F5-4948-9655-BC87A30A469D}"/>
          </ac:spMkLst>
        </pc:spChg>
        <pc:spChg chg="add del">
          <ac:chgData name="Schnee, MJ (schneema)" userId="6b4f1771-0d83-41c6-9aa2-f14a39b0a1c4" providerId="ADAL" clId="{09413D12-DEE9-4A3C-A8C7-CEFCB540DE92}" dt="2024-10-24T14:17:54.066" v="1218" actId="26606"/>
          <ac:spMkLst>
            <pc:docMk/>
            <pc:sldMk cId="103318282" sldId="265"/>
            <ac:spMk id="1092" creationId="{6B6061A8-D267-4967-AF47-C3CC45138582}"/>
          </ac:spMkLst>
        </pc:spChg>
        <pc:spChg chg="add del">
          <ac:chgData name="Schnee, MJ (schneema)" userId="6b4f1771-0d83-41c6-9aa2-f14a39b0a1c4" providerId="ADAL" clId="{09413D12-DEE9-4A3C-A8C7-CEFCB540DE92}" dt="2024-10-24T14:18:00.778" v="1226" actId="26606"/>
          <ac:spMkLst>
            <pc:docMk/>
            <pc:sldMk cId="103318282" sldId="265"/>
            <ac:spMk id="1099" creationId="{A5D0B0D3-D735-4619-AA45-B57B791E1744}"/>
          </ac:spMkLst>
        </pc:spChg>
        <pc:spChg chg="add del">
          <ac:chgData name="Schnee, MJ (schneema)" userId="6b4f1771-0d83-41c6-9aa2-f14a39b0a1c4" providerId="ADAL" clId="{09413D12-DEE9-4A3C-A8C7-CEFCB540DE92}" dt="2024-10-24T14:18:01.296" v="1228" actId="26606"/>
          <ac:spMkLst>
            <pc:docMk/>
            <pc:sldMk cId="103318282" sldId="265"/>
            <ac:spMk id="1101" creationId="{8972B65B-8AFA-4B5C-BFC6-E443F37775FF}"/>
          </ac:spMkLst>
        </pc:spChg>
        <pc:spChg chg="add del">
          <ac:chgData name="Schnee, MJ (schneema)" userId="6b4f1771-0d83-41c6-9aa2-f14a39b0a1c4" providerId="ADAL" clId="{09413D12-DEE9-4A3C-A8C7-CEFCB540DE92}" dt="2024-10-24T14:17:55.294" v="1220" actId="26606"/>
          <ac:spMkLst>
            <pc:docMk/>
            <pc:sldMk cId="103318282" sldId="265"/>
            <ac:spMk id="1103" creationId="{2F9C493A-9F03-49B4-B3FB-19CE5AC115BE}"/>
          </ac:spMkLst>
        </pc:spChg>
        <pc:spChg chg="add del">
          <ac:chgData name="Schnee, MJ (schneema)" userId="6b4f1771-0d83-41c6-9aa2-f14a39b0a1c4" providerId="ADAL" clId="{09413D12-DEE9-4A3C-A8C7-CEFCB540DE92}" dt="2024-10-24T14:17:55.294" v="1220" actId="26606"/>
          <ac:spMkLst>
            <pc:docMk/>
            <pc:sldMk cId="103318282" sldId="265"/>
            <ac:spMk id="1104" creationId="{90A46C7D-C1BB-49B8-8D37-39742820E964}"/>
          </ac:spMkLst>
        </pc:spChg>
        <pc:spChg chg="add del">
          <ac:chgData name="Schnee, MJ (schneema)" userId="6b4f1771-0d83-41c6-9aa2-f14a39b0a1c4" providerId="ADAL" clId="{09413D12-DEE9-4A3C-A8C7-CEFCB540DE92}" dt="2024-10-24T14:17:55.294" v="1220" actId="26606"/>
          <ac:spMkLst>
            <pc:docMk/>
            <pc:sldMk cId="103318282" sldId="265"/>
            <ac:spMk id="1111" creationId="{603D3FCF-2D64-5B13-C9ED-C91CC891E1A3}"/>
          </ac:spMkLst>
        </pc:spChg>
        <pc:spChg chg="add del">
          <ac:chgData name="Schnee, MJ (schneema)" userId="6b4f1771-0d83-41c6-9aa2-f14a39b0a1c4" providerId="ADAL" clId="{09413D12-DEE9-4A3C-A8C7-CEFCB540DE92}" dt="2024-10-24T14:17:55.294" v="1220" actId="26606"/>
          <ac:spMkLst>
            <pc:docMk/>
            <pc:sldMk cId="103318282" sldId="265"/>
            <ac:spMk id="1112" creationId="{55820E42-2F9D-41EF-B67F-522A133B3373}"/>
          </ac:spMkLst>
        </pc:spChg>
        <pc:spChg chg="add del">
          <ac:chgData name="Schnee, MJ (schneema)" userId="6b4f1771-0d83-41c6-9aa2-f14a39b0a1c4" providerId="ADAL" clId="{09413D12-DEE9-4A3C-A8C7-CEFCB540DE92}" dt="2024-10-24T14:17:55.946" v="1222" actId="26606"/>
          <ac:spMkLst>
            <pc:docMk/>
            <pc:sldMk cId="103318282" sldId="265"/>
            <ac:spMk id="1122" creationId="{2F9C493A-9F03-49B4-B3FB-19CE5AC115BE}"/>
          </ac:spMkLst>
        </pc:spChg>
        <pc:spChg chg="add del">
          <ac:chgData name="Schnee, MJ (schneema)" userId="6b4f1771-0d83-41c6-9aa2-f14a39b0a1c4" providerId="ADAL" clId="{09413D12-DEE9-4A3C-A8C7-CEFCB540DE92}" dt="2024-10-24T14:17:55.946" v="1222" actId="26606"/>
          <ac:spMkLst>
            <pc:docMk/>
            <pc:sldMk cId="103318282" sldId="265"/>
            <ac:spMk id="1127" creationId="{5A64BE89-4C06-FD5C-0571-083BAF2895D9}"/>
          </ac:spMkLst>
        </pc:spChg>
        <pc:spChg chg="add del">
          <ac:chgData name="Schnee, MJ (schneema)" userId="6b4f1771-0d83-41c6-9aa2-f14a39b0a1c4" providerId="ADAL" clId="{09413D12-DEE9-4A3C-A8C7-CEFCB540DE92}" dt="2024-10-24T14:17:58.842" v="1224" actId="26606"/>
          <ac:spMkLst>
            <pc:docMk/>
            <pc:sldMk cId="103318282" sldId="265"/>
            <ac:spMk id="1129" creationId="{142D98E1-37D2-4470-BF74-845E897954C6}"/>
          </ac:spMkLst>
        </pc:spChg>
        <pc:spChg chg="add del">
          <ac:chgData name="Schnee, MJ (schneema)" userId="6b4f1771-0d83-41c6-9aa2-f14a39b0a1c4" providerId="ADAL" clId="{09413D12-DEE9-4A3C-A8C7-CEFCB540DE92}" dt="2024-10-24T14:17:58.842" v="1224" actId="26606"/>
          <ac:spMkLst>
            <pc:docMk/>
            <pc:sldMk cId="103318282" sldId="265"/>
            <ac:spMk id="1130" creationId="{E9BFB270-A887-4B62-B243-50F92509AD58}"/>
          </ac:spMkLst>
        </pc:spChg>
        <pc:spChg chg="add del">
          <ac:chgData name="Schnee, MJ (schneema)" userId="6b4f1771-0d83-41c6-9aa2-f14a39b0a1c4" providerId="ADAL" clId="{09413D12-DEE9-4A3C-A8C7-CEFCB540DE92}" dt="2024-10-24T14:17:58.842" v="1224" actId="26606"/>
          <ac:spMkLst>
            <pc:docMk/>
            <pc:sldMk cId="103318282" sldId="265"/>
            <ac:spMk id="1137" creationId="{AFD0963A-A72A-6EAD-E9DF-6DEE24927508}"/>
          </ac:spMkLst>
        </pc:spChg>
        <pc:spChg chg="add del">
          <ac:chgData name="Schnee, MJ (schneema)" userId="6b4f1771-0d83-41c6-9aa2-f14a39b0a1c4" providerId="ADAL" clId="{09413D12-DEE9-4A3C-A8C7-CEFCB540DE92}" dt="2024-10-24T14:17:58.842" v="1224" actId="26606"/>
          <ac:spMkLst>
            <pc:docMk/>
            <pc:sldMk cId="103318282" sldId="265"/>
            <ac:spMk id="1138" creationId="{E1BEDD21-8CC9-4E04-B8CF-CE59786DFB3A}"/>
          </ac:spMkLst>
        </pc:spChg>
        <pc:spChg chg="add del">
          <ac:chgData name="Schnee, MJ (schneema)" userId="6b4f1771-0d83-41c6-9aa2-f14a39b0a1c4" providerId="ADAL" clId="{09413D12-DEE9-4A3C-A8C7-CEFCB540DE92}" dt="2024-10-24T14:18:00.778" v="1226" actId="26606"/>
          <ac:spMkLst>
            <pc:docMk/>
            <pc:sldMk cId="103318282" sldId="265"/>
            <ac:spMk id="1149" creationId="{59226104-0061-4319-8237-9C001BF85D49}"/>
          </ac:spMkLst>
        </pc:spChg>
        <pc:spChg chg="add del">
          <ac:chgData name="Schnee, MJ (schneema)" userId="6b4f1771-0d83-41c6-9aa2-f14a39b0a1c4" providerId="ADAL" clId="{09413D12-DEE9-4A3C-A8C7-CEFCB540DE92}" dt="2024-10-24T14:18:00.778" v="1226" actId="26606"/>
          <ac:spMkLst>
            <pc:docMk/>
            <pc:sldMk cId="103318282" sldId="265"/>
            <ac:spMk id="1152" creationId="{3D505D40-32E9-4C48-81F8-AD80433BE6B7}"/>
          </ac:spMkLst>
        </pc:spChg>
        <pc:spChg chg="add del">
          <ac:chgData name="Schnee, MJ (schneema)" userId="6b4f1771-0d83-41c6-9aa2-f14a39b0a1c4" providerId="ADAL" clId="{09413D12-DEE9-4A3C-A8C7-CEFCB540DE92}" dt="2024-10-24T14:18:01.296" v="1228" actId="26606"/>
          <ac:spMkLst>
            <pc:docMk/>
            <pc:sldMk cId="103318282" sldId="265"/>
            <ac:spMk id="1159" creationId="{435959F4-53DA-47FF-BC24-1E5B75C69876}"/>
          </ac:spMkLst>
        </pc:spChg>
        <pc:spChg chg="add del">
          <ac:chgData name="Schnee, MJ (schneema)" userId="6b4f1771-0d83-41c6-9aa2-f14a39b0a1c4" providerId="ADAL" clId="{09413D12-DEE9-4A3C-A8C7-CEFCB540DE92}" dt="2024-10-24T14:18:01.296" v="1228" actId="26606"/>
          <ac:spMkLst>
            <pc:docMk/>
            <pc:sldMk cId="103318282" sldId="265"/>
            <ac:spMk id="1174" creationId="{A5D0B0D3-D735-4619-AA45-B57B791E1744}"/>
          </ac:spMkLst>
        </pc:spChg>
        <pc:spChg chg="add del">
          <ac:chgData name="Schnee, MJ (schneema)" userId="6b4f1771-0d83-41c6-9aa2-f14a39b0a1c4" providerId="ADAL" clId="{09413D12-DEE9-4A3C-A8C7-CEFCB540DE92}" dt="2024-10-24T14:18:01.296" v="1228" actId="26606"/>
          <ac:spMkLst>
            <pc:docMk/>
            <pc:sldMk cId="103318282" sldId="265"/>
            <ac:spMk id="1182" creationId="{286E5E1D-FD49-448F-83C8-E06466BE54BB}"/>
          </ac:spMkLst>
        </pc:spChg>
        <pc:spChg chg="add del">
          <ac:chgData name="Schnee, MJ (schneema)" userId="6b4f1771-0d83-41c6-9aa2-f14a39b0a1c4" providerId="ADAL" clId="{09413D12-DEE9-4A3C-A8C7-CEFCB540DE92}" dt="2024-10-24T14:18:01.979" v="1230" actId="26606"/>
          <ac:spMkLst>
            <pc:docMk/>
            <pc:sldMk cId="103318282" sldId="265"/>
            <ac:spMk id="1189" creationId="{435959F4-53DA-47FF-BC24-1E5B75C69876}"/>
          </ac:spMkLst>
        </pc:spChg>
        <pc:spChg chg="add del">
          <ac:chgData name="Schnee, MJ (schneema)" userId="6b4f1771-0d83-41c6-9aa2-f14a39b0a1c4" providerId="ADAL" clId="{09413D12-DEE9-4A3C-A8C7-CEFCB540DE92}" dt="2024-10-24T14:18:01.979" v="1230" actId="26606"/>
          <ac:spMkLst>
            <pc:docMk/>
            <pc:sldMk cId="103318282" sldId="265"/>
            <ac:spMk id="1193" creationId="{59226104-0061-4319-8237-9C001BF85D49}"/>
          </ac:spMkLst>
        </pc:spChg>
        <pc:spChg chg="add del">
          <ac:chgData name="Schnee, MJ (schneema)" userId="6b4f1771-0d83-41c6-9aa2-f14a39b0a1c4" providerId="ADAL" clId="{09413D12-DEE9-4A3C-A8C7-CEFCB540DE92}" dt="2024-10-24T14:18:01.979" v="1230" actId="26606"/>
          <ac:spMkLst>
            <pc:docMk/>
            <pc:sldMk cId="103318282" sldId="265"/>
            <ac:spMk id="1197" creationId="{A5D0B0D3-D735-4619-AA45-B57B791E1744}"/>
          </ac:spMkLst>
        </pc:spChg>
        <pc:spChg chg="add del">
          <ac:chgData name="Schnee, MJ (schneema)" userId="6b4f1771-0d83-41c6-9aa2-f14a39b0a1c4" providerId="ADAL" clId="{09413D12-DEE9-4A3C-A8C7-CEFCB540DE92}" dt="2024-10-24T14:18:01.979" v="1230" actId="26606"/>
          <ac:spMkLst>
            <pc:docMk/>
            <pc:sldMk cId="103318282" sldId="265"/>
            <ac:spMk id="1198" creationId="{3D505D40-32E9-4C48-81F8-AD80433BE6B7}"/>
          </ac:spMkLst>
        </pc:spChg>
        <pc:spChg chg="add del">
          <ac:chgData name="Schnee, MJ (schneema)" userId="6b4f1771-0d83-41c6-9aa2-f14a39b0a1c4" providerId="ADAL" clId="{09413D12-DEE9-4A3C-A8C7-CEFCB540DE92}" dt="2024-10-24T14:18:02.369" v="1232" actId="26606"/>
          <ac:spMkLst>
            <pc:docMk/>
            <pc:sldMk cId="103318282" sldId="265"/>
            <ac:spMk id="1206" creationId="{435959F4-53DA-47FF-BC24-1E5B75C69876}"/>
          </ac:spMkLst>
        </pc:spChg>
        <pc:spChg chg="add del">
          <ac:chgData name="Schnee, MJ (schneema)" userId="6b4f1771-0d83-41c6-9aa2-f14a39b0a1c4" providerId="ADAL" clId="{09413D12-DEE9-4A3C-A8C7-CEFCB540DE92}" dt="2024-10-24T14:18:02.369" v="1232" actId="26606"/>
          <ac:spMkLst>
            <pc:docMk/>
            <pc:sldMk cId="103318282" sldId="265"/>
            <ac:spMk id="1215" creationId="{59226104-0061-4319-8237-9C001BF85D49}"/>
          </ac:spMkLst>
        </pc:spChg>
        <pc:spChg chg="add del">
          <ac:chgData name="Schnee, MJ (schneema)" userId="6b4f1771-0d83-41c6-9aa2-f14a39b0a1c4" providerId="ADAL" clId="{09413D12-DEE9-4A3C-A8C7-CEFCB540DE92}" dt="2024-10-24T14:18:02.369" v="1232" actId="26606"/>
          <ac:spMkLst>
            <pc:docMk/>
            <pc:sldMk cId="103318282" sldId="265"/>
            <ac:spMk id="1222" creationId="{A5D0B0D3-D735-4619-AA45-B57B791E1744}"/>
          </ac:spMkLst>
        </pc:spChg>
        <pc:spChg chg="add del">
          <ac:chgData name="Schnee, MJ (schneema)" userId="6b4f1771-0d83-41c6-9aa2-f14a39b0a1c4" providerId="ADAL" clId="{09413D12-DEE9-4A3C-A8C7-CEFCB540DE92}" dt="2024-10-24T14:18:02.369" v="1232" actId="26606"/>
          <ac:spMkLst>
            <pc:docMk/>
            <pc:sldMk cId="103318282" sldId="265"/>
            <ac:spMk id="1223" creationId="{8972B65B-8AFA-4B5C-BFC6-E443F37775FF}"/>
          </ac:spMkLst>
        </pc:spChg>
        <pc:spChg chg="add del">
          <ac:chgData name="Schnee, MJ (schneema)" userId="6b4f1771-0d83-41c6-9aa2-f14a39b0a1c4" providerId="ADAL" clId="{09413D12-DEE9-4A3C-A8C7-CEFCB540DE92}" dt="2024-10-24T14:18:02.369" v="1232" actId="26606"/>
          <ac:spMkLst>
            <pc:docMk/>
            <pc:sldMk cId="103318282" sldId="265"/>
            <ac:spMk id="1231" creationId="{286E5E1D-FD49-448F-83C8-E06466BE54BB}"/>
          </ac:spMkLst>
        </pc:spChg>
        <pc:spChg chg="add del">
          <ac:chgData name="Schnee, MJ (schneema)" userId="6b4f1771-0d83-41c6-9aa2-f14a39b0a1c4" providerId="ADAL" clId="{09413D12-DEE9-4A3C-A8C7-CEFCB540DE92}" dt="2024-10-24T14:18:05.776" v="1235" actId="26606"/>
          <ac:spMkLst>
            <pc:docMk/>
            <pc:sldMk cId="103318282" sldId="265"/>
            <ac:spMk id="1241" creationId="{435959F4-53DA-47FF-BC24-1E5B75C69876}"/>
          </ac:spMkLst>
        </pc:spChg>
        <pc:spChg chg="add del">
          <ac:chgData name="Schnee, MJ (schneema)" userId="6b4f1771-0d83-41c6-9aa2-f14a39b0a1c4" providerId="ADAL" clId="{09413D12-DEE9-4A3C-A8C7-CEFCB540DE92}" dt="2024-10-24T14:18:05.776" v="1235" actId="26606"/>
          <ac:spMkLst>
            <pc:docMk/>
            <pc:sldMk cId="103318282" sldId="265"/>
            <ac:spMk id="1250" creationId="{59226104-0061-4319-8237-9C001BF85D49}"/>
          </ac:spMkLst>
        </pc:spChg>
        <pc:spChg chg="add del">
          <ac:chgData name="Schnee, MJ (schneema)" userId="6b4f1771-0d83-41c6-9aa2-f14a39b0a1c4" providerId="ADAL" clId="{09413D12-DEE9-4A3C-A8C7-CEFCB540DE92}" dt="2024-10-24T14:18:05.776" v="1235" actId="26606"/>
          <ac:spMkLst>
            <pc:docMk/>
            <pc:sldMk cId="103318282" sldId="265"/>
            <ac:spMk id="1257" creationId="{A5D0B0D3-D735-4619-AA45-B57B791E1744}"/>
          </ac:spMkLst>
        </pc:spChg>
        <pc:spChg chg="add del">
          <ac:chgData name="Schnee, MJ (schneema)" userId="6b4f1771-0d83-41c6-9aa2-f14a39b0a1c4" providerId="ADAL" clId="{09413D12-DEE9-4A3C-A8C7-CEFCB540DE92}" dt="2024-10-24T14:18:05.776" v="1235" actId="26606"/>
          <ac:spMkLst>
            <pc:docMk/>
            <pc:sldMk cId="103318282" sldId="265"/>
            <ac:spMk id="1258" creationId="{3D505D40-32E9-4C48-81F8-AD80433BE6B7}"/>
          </ac:spMkLst>
        </pc:spChg>
        <pc:spChg chg="add">
          <ac:chgData name="Schnee, MJ (schneema)" userId="6b4f1771-0d83-41c6-9aa2-f14a39b0a1c4" providerId="ADAL" clId="{09413D12-DEE9-4A3C-A8C7-CEFCB540DE92}" dt="2024-10-24T14:18:05.776" v="1235" actId="26606"/>
          <ac:spMkLst>
            <pc:docMk/>
            <pc:sldMk cId="103318282" sldId="265"/>
            <ac:spMk id="1278" creationId="{435959F4-53DA-47FF-BC24-1E5B75C69876}"/>
          </ac:spMkLst>
        </pc:spChg>
        <pc:spChg chg="add">
          <ac:chgData name="Schnee, MJ (schneema)" userId="6b4f1771-0d83-41c6-9aa2-f14a39b0a1c4" providerId="ADAL" clId="{09413D12-DEE9-4A3C-A8C7-CEFCB540DE92}" dt="2024-10-24T14:18:05.776" v="1235" actId="26606"/>
          <ac:spMkLst>
            <pc:docMk/>
            <pc:sldMk cId="103318282" sldId="265"/>
            <ac:spMk id="1289" creationId="{59226104-0061-4319-8237-9C001BF85D49}"/>
          </ac:spMkLst>
        </pc:spChg>
        <pc:spChg chg="add">
          <ac:chgData name="Schnee, MJ (schneema)" userId="6b4f1771-0d83-41c6-9aa2-f14a39b0a1c4" providerId="ADAL" clId="{09413D12-DEE9-4A3C-A8C7-CEFCB540DE92}" dt="2024-10-24T14:18:05.776" v="1235" actId="26606"/>
          <ac:spMkLst>
            <pc:docMk/>
            <pc:sldMk cId="103318282" sldId="265"/>
            <ac:spMk id="1299" creationId="{A5D0B0D3-D735-4619-AA45-B57B791E1744}"/>
          </ac:spMkLst>
        </pc:spChg>
        <pc:spChg chg="add">
          <ac:chgData name="Schnee, MJ (schneema)" userId="6b4f1771-0d83-41c6-9aa2-f14a39b0a1c4" providerId="ADAL" clId="{09413D12-DEE9-4A3C-A8C7-CEFCB540DE92}" dt="2024-10-24T14:18:05.776" v="1235" actId="26606"/>
          <ac:spMkLst>
            <pc:docMk/>
            <pc:sldMk cId="103318282" sldId="265"/>
            <ac:spMk id="1301" creationId="{3D505D40-32E9-4C48-81F8-AD80433BE6B7}"/>
          </ac:spMkLst>
        </pc:spChg>
        <pc:grpChg chg="add del">
          <ac:chgData name="Schnee, MJ (schneema)" userId="6b4f1771-0d83-41c6-9aa2-f14a39b0a1c4" providerId="ADAL" clId="{09413D12-DEE9-4A3C-A8C7-CEFCB540DE92}" dt="2024-10-24T14:18:02.383" v="1233" actId="26606"/>
          <ac:grpSpMkLst>
            <pc:docMk/>
            <pc:sldMk cId="103318282" sldId="265"/>
            <ac:grpSpMk id="1035" creationId="{A7CF83E8-F6F0-41E3-B580-7412A04DDFB5}"/>
          </ac:grpSpMkLst>
        </pc:grpChg>
        <pc:grpChg chg="add del">
          <ac:chgData name="Schnee, MJ (schneema)" userId="6b4f1771-0d83-41c6-9aa2-f14a39b0a1c4" providerId="ADAL" clId="{09413D12-DEE9-4A3C-A8C7-CEFCB540DE92}" dt="2024-10-24T14:18:02.383" v="1233" actId="26606"/>
          <ac:grpSpMkLst>
            <pc:docMk/>
            <pc:sldMk cId="103318282" sldId="265"/>
            <ac:grpSpMk id="1046" creationId="{51B01909-73B8-4486-A749-C643B1D7E361}"/>
          </ac:grpSpMkLst>
        </pc:grpChg>
        <pc:grpChg chg="add del">
          <ac:chgData name="Schnee, MJ (schneema)" userId="6b4f1771-0d83-41c6-9aa2-f14a39b0a1c4" providerId="ADAL" clId="{09413D12-DEE9-4A3C-A8C7-CEFCB540DE92}" dt="2024-10-24T14:18:02.383" v="1233" actId="26606"/>
          <ac:grpSpMkLst>
            <pc:docMk/>
            <pc:sldMk cId="103318282" sldId="265"/>
            <ac:grpSpMk id="1058" creationId="{C507BF36-B92B-4CAC-BCA7-8364B51E1F09}"/>
          </ac:grpSpMkLst>
        </pc:grpChg>
        <pc:grpChg chg="add del">
          <ac:chgData name="Schnee, MJ (schneema)" userId="6b4f1771-0d83-41c6-9aa2-f14a39b0a1c4" providerId="ADAL" clId="{09413D12-DEE9-4A3C-A8C7-CEFCB540DE92}" dt="2024-10-24T14:18:02.383" v="1233" actId="26606"/>
          <ac:grpSpMkLst>
            <pc:docMk/>
            <pc:sldMk cId="103318282" sldId="265"/>
            <ac:grpSpMk id="1067" creationId="{DBBA0A0D-8F6A-400A-9E49-8C008E2C7DB1}"/>
          </ac:grpSpMkLst>
        </pc:grpChg>
        <pc:grpChg chg="add del">
          <ac:chgData name="Schnee, MJ (schneema)" userId="6b4f1771-0d83-41c6-9aa2-f14a39b0a1c4" providerId="ADAL" clId="{09413D12-DEE9-4A3C-A8C7-CEFCB540DE92}" dt="2024-10-24T14:17:54.066" v="1218" actId="26606"/>
          <ac:grpSpMkLst>
            <pc:docMk/>
            <pc:sldMk cId="103318282" sldId="265"/>
            <ac:grpSpMk id="1084" creationId="{6C02F4BE-6538-4CAD-B506-5FEB41D378BC}"/>
          </ac:grpSpMkLst>
        </pc:grpChg>
        <pc:grpChg chg="add del">
          <ac:chgData name="Schnee, MJ (schneema)" userId="6b4f1771-0d83-41c6-9aa2-f14a39b0a1c4" providerId="ADAL" clId="{09413D12-DEE9-4A3C-A8C7-CEFCB540DE92}" dt="2024-10-24T14:18:00.778" v="1226" actId="26606"/>
          <ac:grpSpMkLst>
            <pc:docMk/>
            <pc:sldMk cId="103318282" sldId="265"/>
            <ac:grpSpMk id="1091" creationId="{51B01909-73B8-4486-A749-C643B1D7E361}"/>
          </ac:grpSpMkLst>
        </pc:grpChg>
        <pc:grpChg chg="add del">
          <ac:chgData name="Schnee, MJ (schneema)" userId="6b4f1771-0d83-41c6-9aa2-f14a39b0a1c4" providerId="ADAL" clId="{09413D12-DEE9-4A3C-A8C7-CEFCB540DE92}" dt="2024-10-24T14:17:54.066" v="1218" actId="26606"/>
          <ac:grpSpMkLst>
            <pc:docMk/>
            <pc:sldMk cId="103318282" sldId="265"/>
            <ac:grpSpMk id="1094" creationId="{12DB770A-658D-4212-9BF2-236070D5D7A4}"/>
          </ac:grpSpMkLst>
        </pc:grpChg>
        <pc:grpChg chg="add del">
          <ac:chgData name="Schnee, MJ (schneema)" userId="6b4f1771-0d83-41c6-9aa2-f14a39b0a1c4" providerId="ADAL" clId="{09413D12-DEE9-4A3C-A8C7-CEFCB540DE92}" dt="2024-10-24T14:17:55.294" v="1220" actId="26606"/>
          <ac:grpSpMkLst>
            <pc:docMk/>
            <pc:sldMk cId="103318282" sldId="265"/>
            <ac:grpSpMk id="1105" creationId="{61BBAB6F-65E6-4E2B-B363-6AB27C84E0C1}"/>
          </ac:grpSpMkLst>
        </pc:grpChg>
        <pc:grpChg chg="add del">
          <ac:chgData name="Schnee, MJ (schneema)" userId="6b4f1771-0d83-41c6-9aa2-f14a39b0a1c4" providerId="ADAL" clId="{09413D12-DEE9-4A3C-A8C7-CEFCB540DE92}" dt="2024-10-24T14:17:55.294" v="1220" actId="26606"/>
          <ac:grpSpMkLst>
            <pc:docMk/>
            <pc:sldMk cId="103318282" sldId="265"/>
            <ac:grpSpMk id="1113" creationId="{13D9BC31-B57D-4933-AD83-94F462D4C2F9}"/>
          </ac:grpSpMkLst>
        </pc:grpChg>
        <pc:grpChg chg="add del">
          <ac:chgData name="Schnee, MJ (schneema)" userId="6b4f1771-0d83-41c6-9aa2-f14a39b0a1c4" providerId="ADAL" clId="{09413D12-DEE9-4A3C-A8C7-CEFCB540DE92}" dt="2024-10-24T14:17:55.946" v="1222" actId="26606"/>
          <ac:grpSpMkLst>
            <pc:docMk/>
            <pc:sldMk cId="103318282" sldId="265"/>
            <ac:grpSpMk id="1123" creationId="{5E46079A-4648-465E-9D1A-479174C99FFA}"/>
          </ac:grpSpMkLst>
        </pc:grpChg>
        <pc:grpChg chg="add del">
          <ac:chgData name="Schnee, MJ (schneema)" userId="6b4f1771-0d83-41c6-9aa2-f14a39b0a1c4" providerId="ADAL" clId="{09413D12-DEE9-4A3C-A8C7-CEFCB540DE92}" dt="2024-10-24T14:17:55.946" v="1222" actId="26606"/>
          <ac:grpSpMkLst>
            <pc:docMk/>
            <pc:sldMk cId="103318282" sldId="265"/>
            <ac:grpSpMk id="1125" creationId="{756DB040-BB4B-446D-9172-7253A56604B0}"/>
          </ac:grpSpMkLst>
        </pc:grpChg>
        <pc:grpChg chg="add del">
          <ac:chgData name="Schnee, MJ (schneema)" userId="6b4f1771-0d83-41c6-9aa2-f14a39b0a1c4" providerId="ADAL" clId="{09413D12-DEE9-4A3C-A8C7-CEFCB540DE92}" dt="2024-10-24T14:17:58.842" v="1224" actId="26606"/>
          <ac:grpSpMkLst>
            <pc:docMk/>
            <pc:sldMk cId="103318282" sldId="265"/>
            <ac:grpSpMk id="1131" creationId="{2EDC2578-BDB0-4118-975D-CFCE02823D48}"/>
          </ac:grpSpMkLst>
        </pc:grpChg>
        <pc:grpChg chg="add del">
          <ac:chgData name="Schnee, MJ (schneema)" userId="6b4f1771-0d83-41c6-9aa2-f14a39b0a1c4" providerId="ADAL" clId="{09413D12-DEE9-4A3C-A8C7-CEFCB540DE92}" dt="2024-10-24T14:17:58.842" v="1224" actId="26606"/>
          <ac:grpSpMkLst>
            <pc:docMk/>
            <pc:sldMk cId="103318282" sldId="265"/>
            <ac:grpSpMk id="1139" creationId="{3B108AF4-088E-4064-B983-46D04AE2E231}"/>
          </ac:grpSpMkLst>
        </pc:grpChg>
        <pc:grpChg chg="add del">
          <ac:chgData name="Schnee, MJ (schneema)" userId="6b4f1771-0d83-41c6-9aa2-f14a39b0a1c4" providerId="ADAL" clId="{09413D12-DEE9-4A3C-A8C7-CEFCB540DE92}" dt="2024-10-24T14:18:00.778" v="1226" actId="26606"/>
          <ac:grpSpMkLst>
            <pc:docMk/>
            <pc:sldMk cId="103318282" sldId="265"/>
            <ac:grpSpMk id="1146" creationId="{A7CF83E8-F6F0-41E3-B580-7412A04DDFB5}"/>
          </ac:grpSpMkLst>
        </pc:grpChg>
        <pc:grpChg chg="add del">
          <ac:chgData name="Schnee, MJ (schneema)" userId="6b4f1771-0d83-41c6-9aa2-f14a39b0a1c4" providerId="ADAL" clId="{09413D12-DEE9-4A3C-A8C7-CEFCB540DE92}" dt="2024-10-24T14:18:00.778" v="1226" actId="26606"/>
          <ac:grpSpMkLst>
            <pc:docMk/>
            <pc:sldMk cId="103318282" sldId="265"/>
            <ac:grpSpMk id="1153" creationId="{C507BF36-B92B-4CAC-BCA7-8364B51E1F09}"/>
          </ac:grpSpMkLst>
        </pc:grpChg>
        <pc:grpChg chg="add del">
          <ac:chgData name="Schnee, MJ (schneema)" userId="6b4f1771-0d83-41c6-9aa2-f14a39b0a1c4" providerId="ADAL" clId="{09413D12-DEE9-4A3C-A8C7-CEFCB540DE92}" dt="2024-10-24T14:18:00.778" v="1226" actId="26606"/>
          <ac:grpSpMkLst>
            <pc:docMk/>
            <pc:sldMk cId="103318282" sldId="265"/>
            <ac:grpSpMk id="1156" creationId="{DBBA0A0D-8F6A-400A-9E49-8C008E2C7DB1}"/>
          </ac:grpSpMkLst>
        </pc:grpChg>
        <pc:grpChg chg="add del">
          <ac:chgData name="Schnee, MJ (schneema)" userId="6b4f1771-0d83-41c6-9aa2-f14a39b0a1c4" providerId="ADAL" clId="{09413D12-DEE9-4A3C-A8C7-CEFCB540DE92}" dt="2024-10-24T14:18:01.296" v="1228" actId="26606"/>
          <ac:grpSpMkLst>
            <pc:docMk/>
            <pc:sldMk cId="103318282" sldId="265"/>
            <ac:grpSpMk id="1160" creationId="{A7CF83E8-F6F0-41E3-B580-7412A04DDFB5}"/>
          </ac:grpSpMkLst>
        </pc:grpChg>
        <pc:grpChg chg="add del">
          <ac:chgData name="Schnee, MJ (schneema)" userId="6b4f1771-0d83-41c6-9aa2-f14a39b0a1c4" providerId="ADAL" clId="{09413D12-DEE9-4A3C-A8C7-CEFCB540DE92}" dt="2024-10-24T14:18:01.296" v="1228" actId="26606"/>
          <ac:grpSpMkLst>
            <pc:docMk/>
            <pc:sldMk cId="103318282" sldId="265"/>
            <ac:grpSpMk id="1168" creationId="{51B01909-73B8-4486-A749-C643B1D7E361}"/>
          </ac:grpSpMkLst>
        </pc:grpChg>
        <pc:grpChg chg="add del">
          <ac:chgData name="Schnee, MJ (schneema)" userId="6b4f1771-0d83-41c6-9aa2-f14a39b0a1c4" providerId="ADAL" clId="{09413D12-DEE9-4A3C-A8C7-CEFCB540DE92}" dt="2024-10-24T14:18:01.296" v="1228" actId="26606"/>
          <ac:grpSpMkLst>
            <pc:docMk/>
            <pc:sldMk cId="103318282" sldId="265"/>
            <ac:grpSpMk id="1175" creationId="{8B32F32D-2578-47BA-A8C8-B9CC3F8A0958}"/>
          </ac:grpSpMkLst>
        </pc:grpChg>
        <pc:grpChg chg="add del">
          <ac:chgData name="Schnee, MJ (schneema)" userId="6b4f1771-0d83-41c6-9aa2-f14a39b0a1c4" providerId="ADAL" clId="{09413D12-DEE9-4A3C-A8C7-CEFCB540DE92}" dt="2024-10-24T14:18:01.296" v="1228" actId="26606"/>
          <ac:grpSpMkLst>
            <pc:docMk/>
            <pc:sldMk cId="103318282" sldId="265"/>
            <ac:grpSpMk id="1183" creationId="{D82E7BA0-A7BA-4C61-9D6F-5345A540569F}"/>
          </ac:grpSpMkLst>
        </pc:grpChg>
        <pc:grpChg chg="add del">
          <ac:chgData name="Schnee, MJ (schneema)" userId="6b4f1771-0d83-41c6-9aa2-f14a39b0a1c4" providerId="ADAL" clId="{09413D12-DEE9-4A3C-A8C7-CEFCB540DE92}" dt="2024-10-24T14:18:01.979" v="1230" actId="26606"/>
          <ac:grpSpMkLst>
            <pc:docMk/>
            <pc:sldMk cId="103318282" sldId="265"/>
            <ac:grpSpMk id="1190" creationId="{A7CF83E8-F6F0-41E3-B580-7412A04DDFB5}"/>
          </ac:grpSpMkLst>
        </pc:grpChg>
        <pc:grpChg chg="add del">
          <ac:chgData name="Schnee, MJ (schneema)" userId="6b4f1771-0d83-41c6-9aa2-f14a39b0a1c4" providerId="ADAL" clId="{09413D12-DEE9-4A3C-A8C7-CEFCB540DE92}" dt="2024-10-24T14:18:01.979" v="1230" actId="26606"/>
          <ac:grpSpMkLst>
            <pc:docMk/>
            <pc:sldMk cId="103318282" sldId="265"/>
            <ac:grpSpMk id="1194" creationId="{51B01909-73B8-4486-A749-C643B1D7E361}"/>
          </ac:grpSpMkLst>
        </pc:grpChg>
        <pc:grpChg chg="add del">
          <ac:chgData name="Schnee, MJ (schneema)" userId="6b4f1771-0d83-41c6-9aa2-f14a39b0a1c4" providerId="ADAL" clId="{09413D12-DEE9-4A3C-A8C7-CEFCB540DE92}" dt="2024-10-24T14:18:01.979" v="1230" actId="26606"/>
          <ac:grpSpMkLst>
            <pc:docMk/>
            <pc:sldMk cId="103318282" sldId="265"/>
            <ac:grpSpMk id="1199" creationId="{C507BF36-B92B-4CAC-BCA7-8364B51E1F09}"/>
          </ac:grpSpMkLst>
        </pc:grpChg>
        <pc:grpChg chg="add del">
          <ac:chgData name="Schnee, MJ (schneema)" userId="6b4f1771-0d83-41c6-9aa2-f14a39b0a1c4" providerId="ADAL" clId="{09413D12-DEE9-4A3C-A8C7-CEFCB540DE92}" dt="2024-10-24T14:18:01.979" v="1230" actId="26606"/>
          <ac:grpSpMkLst>
            <pc:docMk/>
            <pc:sldMk cId="103318282" sldId="265"/>
            <ac:grpSpMk id="1202" creationId="{DBBA0A0D-8F6A-400A-9E49-8C008E2C7DB1}"/>
          </ac:grpSpMkLst>
        </pc:grpChg>
        <pc:grpChg chg="add del">
          <ac:chgData name="Schnee, MJ (schneema)" userId="6b4f1771-0d83-41c6-9aa2-f14a39b0a1c4" providerId="ADAL" clId="{09413D12-DEE9-4A3C-A8C7-CEFCB540DE92}" dt="2024-10-24T14:18:02.369" v="1232" actId="26606"/>
          <ac:grpSpMkLst>
            <pc:docMk/>
            <pc:sldMk cId="103318282" sldId="265"/>
            <ac:grpSpMk id="1207" creationId="{A7CF83E8-F6F0-41E3-B580-7412A04DDFB5}"/>
          </ac:grpSpMkLst>
        </pc:grpChg>
        <pc:grpChg chg="add del">
          <ac:chgData name="Schnee, MJ (schneema)" userId="6b4f1771-0d83-41c6-9aa2-f14a39b0a1c4" providerId="ADAL" clId="{09413D12-DEE9-4A3C-A8C7-CEFCB540DE92}" dt="2024-10-24T14:18:02.369" v="1232" actId="26606"/>
          <ac:grpSpMkLst>
            <pc:docMk/>
            <pc:sldMk cId="103318282" sldId="265"/>
            <ac:grpSpMk id="1216" creationId="{51B01909-73B8-4486-A749-C643B1D7E361}"/>
          </ac:grpSpMkLst>
        </pc:grpChg>
        <pc:grpChg chg="add del">
          <ac:chgData name="Schnee, MJ (schneema)" userId="6b4f1771-0d83-41c6-9aa2-f14a39b0a1c4" providerId="ADAL" clId="{09413D12-DEE9-4A3C-A8C7-CEFCB540DE92}" dt="2024-10-24T14:18:02.369" v="1232" actId="26606"/>
          <ac:grpSpMkLst>
            <pc:docMk/>
            <pc:sldMk cId="103318282" sldId="265"/>
            <ac:grpSpMk id="1224" creationId="{8B32F32D-2578-47BA-A8C8-B9CC3F8A0958}"/>
          </ac:grpSpMkLst>
        </pc:grpChg>
        <pc:grpChg chg="add del">
          <ac:chgData name="Schnee, MJ (schneema)" userId="6b4f1771-0d83-41c6-9aa2-f14a39b0a1c4" providerId="ADAL" clId="{09413D12-DEE9-4A3C-A8C7-CEFCB540DE92}" dt="2024-10-24T14:18:02.369" v="1232" actId="26606"/>
          <ac:grpSpMkLst>
            <pc:docMk/>
            <pc:sldMk cId="103318282" sldId="265"/>
            <ac:grpSpMk id="1232" creationId="{D82E7BA0-A7BA-4C61-9D6F-5345A540569F}"/>
          </ac:grpSpMkLst>
        </pc:grpChg>
        <pc:grpChg chg="add del">
          <ac:chgData name="Schnee, MJ (schneema)" userId="6b4f1771-0d83-41c6-9aa2-f14a39b0a1c4" providerId="ADAL" clId="{09413D12-DEE9-4A3C-A8C7-CEFCB540DE92}" dt="2024-10-24T14:18:05.776" v="1235" actId="26606"/>
          <ac:grpSpMkLst>
            <pc:docMk/>
            <pc:sldMk cId="103318282" sldId="265"/>
            <ac:grpSpMk id="1242" creationId="{A7CF83E8-F6F0-41E3-B580-7412A04DDFB5}"/>
          </ac:grpSpMkLst>
        </pc:grpChg>
        <pc:grpChg chg="add del">
          <ac:chgData name="Schnee, MJ (schneema)" userId="6b4f1771-0d83-41c6-9aa2-f14a39b0a1c4" providerId="ADAL" clId="{09413D12-DEE9-4A3C-A8C7-CEFCB540DE92}" dt="2024-10-24T14:18:05.776" v="1235" actId="26606"/>
          <ac:grpSpMkLst>
            <pc:docMk/>
            <pc:sldMk cId="103318282" sldId="265"/>
            <ac:grpSpMk id="1251" creationId="{51B01909-73B8-4486-A749-C643B1D7E361}"/>
          </ac:grpSpMkLst>
        </pc:grpChg>
        <pc:grpChg chg="add del">
          <ac:chgData name="Schnee, MJ (schneema)" userId="6b4f1771-0d83-41c6-9aa2-f14a39b0a1c4" providerId="ADAL" clId="{09413D12-DEE9-4A3C-A8C7-CEFCB540DE92}" dt="2024-10-24T14:18:05.776" v="1235" actId="26606"/>
          <ac:grpSpMkLst>
            <pc:docMk/>
            <pc:sldMk cId="103318282" sldId="265"/>
            <ac:grpSpMk id="1259" creationId="{C507BF36-B92B-4CAC-BCA7-8364B51E1F09}"/>
          </ac:grpSpMkLst>
        </pc:grpChg>
        <pc:grpChg chg="add del">
          <ac:chgData name="Schnee, MJ (schneema)" userId="6b4f1771-0d83-41c6-9aa2-f14a39b0a1c4" providerId="ADAL" clId="{09413D12-DEE9-4A3C-A8C7-CEFCB540DE92}" dt="2024-10-24T14:18:05.776" v="1235" actId="26606"/>
          <ac:grpSpMkLst>
            <pc:docMk/>
            <pc:sldMk cId="103318282" sldId="265"/>
            <ac:grpSpMk id="1267" creationId="{DBBA0A0D-8F6A-400A-9E49-8C008E2C7DB1}"/>
          </ac:grpSpMkLst>
        </pc:grpChg>
        <pc:grpChg chg="add">
          <ac:chgData name="Schnee, MJ (schneema)" userId="6b4f1771-0d83-41c6-9aa2-f14a39b0a1c4" providerId="ADAL" clId="{09413D12-DEE9-4A3C-A8C7-CEFCB540DE92}" dt="2024-10-24T14:18:05.776" v="1235" actId="26606"/>
          <ac:grpSpMkLst>
            <pc:docMk/>
            <pc:sldMk cId="103318282" sldId="265"/>
            <ac:grpSpMk id="1280" creationId="{A7CF83E8-F6F0-41E3-B580-7412A04DDFB5}"/>
          </ac:grpSpMkLst>
        </pc:grpChg>
        <pc:grpChg chg="add">
          <ac:chgData name="Schnee, MJ (schneema)" userId="6b4f1771-0d83-41c6-9aa2-f14a39b0a1c4" providerId="ADAL" clId="{09413D12-DEE9-4A3C-A8C7-CEFCB540DE92}" dt="2024-10-24T14:18:05.776" v="1235" actId="26606"/>
          <ac:grpSpMkLst>
            <pc:docMk/>
            <pc:sldMk cId="103318282" sldId="265"/>
            <ac:grpSpMk id="1291" creationId="{51B01909-73B8-4486-A749-C643B1D7E361}"/>
          </ac:grpSpMkLst>
        </pc:grpChg>
        <pc:grpChg chg="add">
          <ac:chgData name="Schnee, MJ (schneema)" userId="6b4f1771-0d83-41c6-9aa2-f14a39b0a1c4" providerId="ADAL" clId="{09413D12-DEE9-4A3C-A8C7-CEFCB540DE92}" dt="2024-10-24T14:18:05.776" v="1235" actId="26606"/>
          <ac:grpSpMkLst>
            <pc:docMk/>
            <pc:sldMk cId="103318282" sldId="265"/>
            <ac:grpSpMk id="1303" creationId="{C507BF36-B92B-4CAC-BCA7-8364B51E1F09}"/>
          </ac:grpSpMkLst>
        </pc:grpChg>
        <pc:grpChg chg="add">
          <ac:chgData name="Schnee, MJ (schneema)" userId="6b4f1771-0d83-41c6-9aa2-f14a39b0a1c4" providerId="ADAL" clId="{09413D12-DEE9-4A3C-A8C7-CEFCB540DE92}" dt="2024-10-24T14:18:05.776" v="1235" actId="26606"/>
          <ac:grpSpMkLst>
            <pc:docMk/>
            <pc:sldMk cId="103318282" sldId="265"/>
            <ac:grpSpMk id="1312" creationId="{DBBA0A0D-8F6A-400A-9E49-8C008E2C7DB1}"/>
          </ac:grpSpMkLst>
        </pc:grpChg>
        <pc:picChg chg="add mod">
          <ac:chgData name="Schnee, MJ (schneema)" userId="6b4f1771-0d83-41c6-9aa2-f14a39b0a1c4" providerId="ADAL" clId="{09413D12-DEE9-4A3C-A8C7-CEFCB540DE92}" dt="2024-10-24T14:15:37.724" v="1176" actId="1076"/>
          <ac:picMkLst>
            <pc:docMk/>
            <pc:sldMk cId="103318282" sldId="265"/>
            <ac:picMk id="1026" creationId="{1457A2A0-618B-D7D2-F344-402717467AF9}"/>
          </ac:picMkLst>
        </pc:picChg>
        <pc:picChg chg="add mod">
          <ac:chgData name="Schnee, MJ (schneema)" userId="6b4f1771-0d83-41c6-9aa2-f14a39b0a1c4" providerId="ADAL" clId="{09413D12-DEE9-4A3C-A8C7-CEFCB540DE92}" dt="2024-10-24T14:18:05.776" v="1235" actId="26606"/>
          <ac:picMkLst>
            <pc:docMk/>
            <pc:sldMk cId="103318282" sldId="265"/>
            <ac:picMk id="1028" creationId="{5DB4F369-475F-2917-CAB4-D959C2B9F8A1}"/>
          </ac:picMkLst>
        </pc:picChg>
        <pc:picChg chg="add del mod">
          <ac:chgData name="Schnee, MJ (schneema)" userId="6b4f1771-0d83-41c6-9aa2-f14a39b0a1c4" providerId="ADAL" clId="{09413D12-DEE9-4A3C-A8C7-CEFCB540DE92}" dt="2024-10-24T14:16:09.893" v="1189" actId="478"/>
          <ac:picMkLst>
            <pc:docMk/>
            <pc:sldMk cId="103318282" sldId="265"/>
            <ac:picMk id="1030" creationId="{8A65AE83-AF1C-A9E7-FAFA-08C1F9898544}"/>
          </ac:picMkLst>
        </pc:picChg>
        <pc:picChg chg="add del">
          <ac:chgData name="Schnee, MJ (schneema)" userId="6b4f1771-0d83-41c6-9aa2-f14a39b0a1c4" providerId="ADAL" clId="{09413D12-DEE9-4A3C-A8C7-CEFCB540DE92}" dt="2024-10-24T14:16:09.508" v="1188" actId="478"/>
          <ac:picMkLst>
            <pc:docMk/>
            <pc:sldMk cId="103318282" sldId="265"/>
            <ac:picMk id="1032" creationId="{1CFF81A0-6AA0-48A1-1DDA-3E63967D6D1A}"/>
          </ac:picMkLst>
        </pc:picChg>
      </pc:sldChg>
      <pc:sldChg chg="addSp delSp modSp add mod setBg">
        <pc:chgData name="Schnee, MJ (schneema)" userId="6b4f1771-0d83-41c6-9aa2-f14a39b0a1c4" providerId="ADAL" clId="{09413D12-DEE9-4A3C-A8C7-CEFCB540DE92}" dt="2024-10-24T14:17:27.955" v="1212" actId="26606"/>
        <pc:sldMkLst>
          <pc:docMk/>
          <pc:sldMk cId="1335355045" sldId="266"/>
        </pc:sldMkLst>
        <pc:spChg chg="mod">
          <ac:chgData name="Schnee, MJ (schneema)" userId="6b4f1771-0d83-41c6-9aa2-f14a39b0a1c4" providerId="ADAL" clId="{09413D12-DEE9-4A3C-A8C7-CEFCB540DE92}" dt="2024-10-24T14:17:27.942" v="1211" actId="26606"/>
          <ac:spMkLst>
            <pc:docMk/>
            <pc:sldMk cId="1335355045" sldId="266"/>
            <ac:spMk id="2" creationId="{4846C26B-CF79-2EE3-BA6F-2E99460AEC44}"/>
          </ac:spMkLst>
        </pc:spChg>
        <pc:spChg chg="add del">
          <ac:chgData name="Schnee, MJ (schneema)" userId="6b4f1771-0d83-41c6-9aa2-f14a39b0a1c4" providerId="ADAL" clId="{09413D12-DEE9-4A3C-A8C7-CEFCB540DE92}" dt="2024-10-24T14:17:09.310" v="1207" actId="26606"/>
          <ac:spMkLst>
            <pc:docMk/>
            <pc:sldMk cId="1335355045" sldId="266"/>
            <ac:spMk id="3" creationId="{197425F7-87BB-3B55-9C8D-20CFB92B9E8B}"/>
          </ac:spMkLst>
        </pc:spChg>
        <pc:spChg chg="add del">
          <ac:chgData name="Schnee, MJ (schneema)" userId="6b4f1771-0d83-41c6-9aa2-f14a39b0a1c4" providerId="ADAL" clId="{09413D12-DEE9-4A3C-A8C7-CEFCB540DE92}" dt="2024-10-24T14:17:27.955" v="1212" actId="26606"/>
          <ac:spMkLst>
            <pc:docMk/>
            <pc:sldMk cId="1335355045" sldId="266"/>
            <ac:spMk id="1033" creationId="{435959F4-53DA-47FF-BC24-1E5B75C69876}"/>
          </ac:spMkLst>
        </pc:spChg>
        <pc:spChg chg="add del">
          <ac:chgData name="Schnee, MJ (schneema)" userId="6b4f1771-0d83-41c6-9aa2-f14a39b0a1c4" providerId="ADAL" clId="{09413D12-DEE9-4A3C-A8C7-CEFCB540DE92}" dt="2024-10-24T14:16:57.534" v="1205" actId="26606"/>
          <ac:spMkLst>
            <pc:docMk/>
            <pc:sldMk cId="1335355045" sldId="266"/>
            <ac:spMk id="1035" creationId="{435959F4-53DA-47FF-BC24-1E5B75C69876}"/>
          </ac:spMkLst>
        </pc:spChg>
        <pc:spChg chg="add del">
          <ac:chgData name="Schnee, MJ (schneema)" userId="6b4f1771-0d83-41c6-9aa2-f14a39b0a1c4" providerId="ADAL" clId="{09413D12-DEE9-4A3C-A8C7-CEFCB540DE92}" dt="2024-10-24T14:17:27.955" v="1212" actId="26606"/>
          <ac:spMkLst>
            <pc:docMk/>
            <pc:sldMk cId="1335355045" sldId="266"/>
            <ac:spMk id="1036" creationId="{59226104-0061-4319-8237-9C001BF85D49}"/>
          </ac:spMkLst>
        </pc:spChg>
        <pc:spChg chg="add del">
          <ac:chgData name="Schnee, MJ (schneema)" userId="6b4f1771-0d83-41c6-9aa2-f14a39b0a1c4" providerId="ADAL" clId="{09413D12-DEE9-4A3C-A8C7-CEFCB540DE92}" dt="2024-10-24T14:16:57.534" v="1205" actId="26606"/>
          <ac:spMkLst>
            <pc:docMk/>
            <pc:sldMk cId="1335355045" sldId="266"/>
            <ac:spMk id="1046" creationId="{59226104-0061-4319-8237-9C001BF85D49}"/>
          </ac:spMkLst>
        </pc:spChg>
        <pc:spChg chg="add del">
          <ac:chgData name="Schnee, MJ (schneema)" userId="6b4f1771-0d83-41c6-9aa2-f14a39b0a1c4" providerId="ADAL" clId="{09413D12-DEE9-4A3C-A8C7-CEFCB540DE92}" dt="2024-10-24T14:17:27.955" v="1212" actId="26606"/>
          <ac:spMkLst>
            <pc:docMk/>
            <pc:sldMk cId="1335355045" sldId="266"/>
            <ac:spMk id="1047" creationId="{A5D0B0D3-D735-4619-AA45-B57B791E1744}"/>
          </ac:spMkLst>
        </pc:spChg>
        <pc:spChg chg="add del">
          <ac:chgData name="Schnee, MJ (schneema)" userId="6b4f1771-0d83-41c6-9aa2-f14a39b0a1c4" providerId="ADAL" clId="{09413D12-DEE9-4A3C-A8C7-CEFCB540DE92}" dt="2024-10-24T14:17:27.955" v="1212" actId="26606"/>
          <ac:spMkLst>
            <pc:docMk/>
            <pc:sldMk cId="1335355045" sldId="266"/>
            <ac:spMk id="1055" creationId="{3D505D40-32E9-4C48-81F8-AD80433BE6B7}"/>
          </ac:spMkLst>
        </pc:spChg>
        <pc:spChg chg="add del">
          <ac:chgData name="Schnee, MJ (schneema)" userId="6b4f1771-0d83-41c6-9aa2-f14a39b0a1c4" providerId="ADAL" clId="{09413D12-DEE9-4A3C-A8C7-CEFCB540DE92}" dt="2024-10-24T14:16:57.534" v="1205" actId="26606"/>
          <ac:spMkLst>
            <pc:docMk/>
            <pc:sldMk cId="1335355045" sldId="266"/>
            <ac:spMk id="1056" creationId="{E20BB609-EF92-42DB-836C-0699A590B5CF}"/>
          </ac:spMkLst>
        </pc:spChg>
        <pc:spChg chg="add del">
          <ac:chgData name="Schnee, MJ (schneema)" userId="6b4f1771-0d83-41c6-9aa2-f14a39b0a1c4" providerId="ADAL" clId="{09413D12-DEE9-4A3C-A8C7-CEFCB540DE92}" dt="2024-10-24T14:16:57.534" v="1205" actId="26606"/>
          <ac:spMkLst>
            <pc:docMk/>
            <pc:sldMk cId="1335355045" sldId="266"/>
            <ac:spMk id="1066" creationId="{11E84B46-9597-410B-A51F-E2E0F2FAFB5B}"/>
          </ac:spMkLst>
        </pc:spChg>
        <pc:spChg chg="add del">
          <ac:chgData name="Schnee, MJ (schneema)" userId="6b4f1771-0d83-41c6-9aa2-f14a39b0a1c4" providerId="ADAL" clId="{09413D12-DEE9-4A3C-A8C7-CEFCB540DE92}" dt="2024-10-24T14:17:27.942" v="1211" actId="26606"/>
          <ac:spMkLst>
            <pc:docMk/>
            <pc:sldMk cId="1335355045" sldId="266"/>
            <ac:spMk id="1079" creationId="{48601432-7786-E192-2A67-1C50C9BBC8AF}"/>
          </ac:spMkLst>
        </pc:spChg>
        <pc:spChg chg="add del">
          <ac:chgData name="Schnee, MJ (schneema)" userId="6b4f1771-0d83-41c6-9aa2-f14a39b0a1c4" providerId="ADAL" clId="{09413D12-DEE9-4A3C-A8C7-CEFCB540DE92}" dt="2024-10-24T14:17:24.425" v="1209" actId="26606"/>
          <ac:spMkLst>
            <pc:docMk/>
            <pc:sldMk cId="1335355045" sldId="266"/>
            <ac:spMk id="1080" creationId="{435959F4-53DA-47FF-BC24-1E5B75C69876}"/>
          </ac:spMkLst>
        </pc:spChg>
        <pc:spChg chg="add del">
          <ac:chgData name="Schnee, MJ (schneema)" userId="6b4f1771-0d83-41c6-9aa2-f14a39b0a1c4" providerId="ADAL" clId="{09413D12-DEE9-4A3C-A8C7-CEFCB540DE92}" dt="2024-10-24T14:17:24.425" v="1209" actId="26606"/>
          <ac:spMkLst>
            <pc:docMk/>
            <pc:sldMk cId="1335355045" sldId="266"/>
            <ac:spMk id="1091" creationId="{59226104-0061-4319-8237-9C001BF85D49}"/>
          </ac:spMkLst>
        </pc:spChg>
        <pc:spChg chg="add del">
          <ac:chgData name="Schnee, MJ (schneema)" userId="6b4f1771-0d83-41c6-9aa2-f14a39b0a1c4" providerId="ADAL" clId="{09413D12-DEE9-4A3C-A8C7-CEFCB540DE92}" dt="2024-10-24T14:17:27.942" v="1211" actId="26606"/>
          <ac:spMkLst>
            <pc:docMk/>
            <pc:sldMk cId="1335355045" sldId="266"/>
            <ac:spMk id="1092" creationId="{E1BEDD21-8CC9-4E04-B8CF-CE59786DFB3A}"/>
          </ac:spMkLst>
        </pc:spChg>
        <pc:spChg chg="add del">
          <ac:chgData name="Schnee, MJ (schneema)" userId="6b4f1771-0d83-41c6-9aa2-f14a39b0a1c4" providerId="ADAL" clId="{09413D12-DEE9-4A3C-A8C7-CEFCB540DE92}" dt="2024-10-24T14:17:24.425" v="1209" actId="26606"/>
          <ac:spMkLst>
            <pc:docMk/>
            <pc:sldMk cId="1335355045" sldId="266"/>
            <ac:spMk id="1101" creationId="{E20BB609-EF92-42DB-836C-0699A590B5CF}"/>
          </ac:spMkLst>
        </pc:spChg>
        <pc:spChg chg="add del">
          <ac:chgData name="Schnee, MJ (schneema)" userId="6b4f1771-0d83-41c6-9aa2-f14a39b0a1c4" providerId="ADAL" clId="{09413D12-DEE9-4A3C-A8C7-CEFCB540DE92}" dt="2024-10-24T14:17:24.425" v="1209" actId="26606"/>
          <ac:spMkLst>
            <pc:docMk/>
            <pc:sldMk cId="1335355045" sldId="266"/>
            <ac:spMk id="1111" creationId="{11E84B46-9597-410B-A51F-E2E0F2FAFB5B}"/>
          </ac:spMkLst>
        </pc:spChg>
        <pc:spChg chg="add del">
          <ac:chgData name="Schnee, MJ (schneema)" userId="6b4f1771-0d83-41c6-9aa2-f14a39b0a1c4" providerId="ADAL" clId="{09413D12-DEE9-4A3C-A8C7-CEFCB540DE92}" dt="2024-10-24T14:17:27.942" v="1211" actId="26606"/>
          <ac:spMkLst>
            <pc:docMk/>
            <pc:sldMk cId="1335355045" sldId="266"/>
            <ac:spMk id="1122" creationId="{142D98E1-37D2-4470-BF74-845E897954C6}"/>
          </ac:spMkLst>
        </pc:spChg>
        <pc:spChg chg="add">
          <ac:chgData name="Schnee, MJ (schneema)" userId="6b4f1771-0d83-41c6-9aa2-f14a39b0a1c4" providerId="ADAL" clId="{09413D12-DEE9-4A3C-A8C7-CEFCB540DE92}" dt="2024-10-24T14:17:27.955" v="1212" actId="26606"/>
          <ac:spMkLst>
            <pc:docMk/>
            <pc:sldMk cId="1335355045" sldId="266"/>
            <ac:spMk id="1136" creationId="{435959F4-53DA-47FF-BC24-1E5B75C69876}"/>
          </ac:spMkLst>
        </pc:spChg>
        <pc:spChg chg="add">
          <ac:chgData name="Schnee, MJ (schneema)" userId="6b4f1771-0d83-41c6-9aa2-f14a39b0a1c4" providerId="ADAL" clId="{09413D12-DEE9-4A3C-A8C7-CEFCB540DE92}" dt="2024-10-24T14:17:27.955" v="1212" actId="26606"/>
          <ac:spMkLst>
            <pc:docMk/>
            <pc:sldMk cId="1335355045" sldId="266"/>
            <ac:spMk id="1138" creationId="{59226104-0061-4319-8237-9C001BF85D49}"/>
          </ac:spMkLst>
        </pc:spChg>
        <pc:spChg chg="add">
          <ac:chgData name="Schnee, MJ (schneema)" userId="6b4f1771-0d83-41c6-9aa2-f14a39b0a1c4" providerId="ADAL" clId="{09413D12-DEE9-4A3C-A8C7-CEFCB540DE92}" dt="2024-10-24T14:17:27.955" v="1212" actId="26606"/>
          <ac:spMkLst>
            <pc:docMk/>
            <pc:sldMk cId="1335355045" sldId="266"/>
            <ac:spMk id="1141" creationId="{A5D0B0D3-D735-4619-AA45-B57B791E1744}"/>
          </ac:spMkLst>
        </pc:spChg>
        <pc:spChg chg="add">
          <ac:chgData name="Schnee, MJ (schneema)" userId="6b4f1771-0d83-41c6-9aa2-f14a39b0a1c4" providerId="ADAL" clId="{09413D12-DEE9-4A3C-A8C7-CEFCB540DE92}" dt="2024-10-24T14:17:27.955" v="1212" actId="26606"/>
          <ac:spMkLst>
            <pc:docMk/>
            <pc:sldMk cId="1335355045" sldId="266"/>
            <ac:spMk id="1142" creationId="{3D505D40-32E9-4C48-81F8-AD80433BE6B7}"/>
          </ac:spMkLst>
        </pc:spChg>
        <pc:grpChg chg="add del">
          <ac:chgData name="Schnee, MJ (schneema)" userId="6b4f1771-0d83-41c6-9aa2-f14a39b0a1c4" providerId="ADAL" clId="{09413D12-DEE9-4A3C-A8C7-CEFCB540DE92}" dt="2024-10-24T14:17:27.955" v="1212" actId="26606"/>
          <ac:grpSpMkLst>
            <pc:docMk/>
            <pc:sldMk cId="1335355045" sldId="266"/>
            <ac:grpSpMk id="1034" creationId="{A7CF83E8-F6F0-41E3-B580-7412A04DDFB5}"/>
          </ac:grpSpMkLst>
        </pc:grpChg>
        <pc:grpChg chg="add del">
          <ac:chgData name="Schnee, MJ (schneema)" userId="6b4f1771-0d83-41c6-9aa2-f14a39b0a1c4" providerId="ADAL" clId="{09413D12-DEE9-4A3C-A8C7-CEFCB540DE92}" dt="2024-10-24T14:16:57.534" v="1205" actId="26606"/>
          <ac:grpSpMkLst>
            <pc:docMk/>
            <pc:sldMk cId="1335355045" sldId="266"/>
            <ac:grpSpMk id="1037" creationId="{A7CF83E8-F6F0-41E3-B580-7412A04DDFB5}"/>
          </ac:grpSpMkLst>
        </pc:grpChg>
        <pc:grpChg chg="add del">
          <ac:chgData name="Schnee, MJ (schneema)" userId="6b4f1771-0d83-41c6-9aa2-f14a39b0a1c4" providerId="ADAL" clId="{09413D12-DEE9-4A3C-A8C7-CEFCB540DE92}" dt="2024-10-24T14:17:27.955" v="1212" actId="26606"/>
          <ac:grpSpMkLst>
            <pc:docMk/>
            <pc:sldMk cId="1335355045" sldId="266"/>
            <ac:grpSpMk id="1045" creationId="{51B01909-73B8-4486-A749-C643B1D7E361}"/>
          </ac:grpSpMkLst>
        </pc:grpChg>
        <pc:grpChg chg="add del">
          <ac:chgData name="Schnee, MJ (schneema)" userId="6b4f1771-0d83-41c6-9aa2-f14a39b0a1c4" providerId="ADAL" clId="{09413D12-DEE9-4A3C-A8C7-CEFCB540DE92}" dt="2024-10-24T14:16:57.534" v="1205" actId="26606"/>
          <ac:grpSpMkLst>
            <pc:docMk/>
            <pc:sldMk cId="1335355045" sldId="266"/>
            <ac:grpSpMk id="1048" creationId="{51B01909-73B8-4486-A749-C643B1D7E361}"/>
          </ac:grpSpMkLst>
        </pc:grpChg>
        <pc:grpChg chg="add del">
          <ac:chgData name="Schnee, MJ (schneema)" userId="6b4f1771-0d83-41c6-9aa2-f14a39b0a1c4" providerId="ADAL" clId="{09413D12-DEE9-4A3C-A8C7-CEFCB540DE92}" dt="2024-10-24T14:16:57.534" v="1205" actId="26606"/>
          <ac:grpSpMkLst>
            <pc:docMk/>
            <pc:sldMk cId="1335355045" sldId="266"/>
            <ac:grpSpMk id="1058" creationId="{674FBD09-398F-4886-8D52-3CCAB16ED12F}"/>
          </ac:grpSpMkLst>
        </pc:grpChg>
        <pc:grpChg chg="add del">
          <ac:chgData name="Schnee, MJ (schneema)" userId="6b4f1771-0d83-41c6-9aa2-f14a39b0a1c4" providerId="ADAL" clId="{09413D12-DEE9-4A3C-A8C7-CEFCB540DE92}" dt="2024-10-24T14:17:27.955" v="1212" actId="26606"/>
          <ac:grpSpMkLst>
            <pc:docMk/>
            <pc:sldMk cId="1335355045" sldId="266"/>
            <ac:grpSpMk id="1060" creationId="{C507BF36-B92B-4CAC-BCA7-8364B51E1F09}"/>
          </ac:grpSpMkLst>
        </pc:grpChg>
        <pc:grpChg chg="add del">
          <ac:chgData name="Schnee, MJ (schneema)" userId="6b4f1771-0d83-41c6-9aa2-f14a39b0a1c4" providerId="ADAL" clId="{09413D12-DEE9-4A3C-A8C7-CEFCB540DE92}" dt="2024-10-24T14:16:57.534" v="1205" actId="26606"/>
          <ac:grpSpMkLst>
            <pc:docMk/>
            <pc:sldMk cId="1335355045" sldId="266"/>
            <ac:grpSpMk id="1068" creationId="{3D4FD378-E29E-4996-A8B0-11E2368A6E83}"/>
          </ac:grpSpMkLst>
        </pc:grpChg>
        <pc:grpChg chg="add del">
          <ac:chgData name="Schnee, MJ (schneema)" userId="6b4f1771-0d83-41c6-9aa2-f14a39b0a1c4" providerId="ADAL" clId="{09413D12-DEE9-4A3C-A8C7-CEFCB540DE92}" dt="2024-10-24T14:17:27.955" v="1212" actId="26606"/>
          <ac:grpSpMkLst>
            <pc:docMk/>
            <pc:sldMk cId="1335355045" sldId="266"/>
            <ac:grpSpMk id="1069" creationId="{DBBA0A0D-8F6A-400A-9E49-8C008E2C7DB1}"/>
          </ac:grpSpMkLst>
        </pc:grpChg>
        <pc:grpChg chg="add del">
          <ac:chgData name="Schnee, MJ (schneema)" userId="6b4f1771-0d83-41c6-9aa2-f14a39b0a1c4" providerId="ADAL" clId="{09413D12-DEE9-4A3C-A8C7-CEFCB540DE92}" dt="2024-10-24T14:17:24.425" v="1209" actId="26606"/>
          <ac:grpSpMkLst>
            <pc:docMk/>
            <pc:sldMk cId="1335355045" sldId="266"/>
            <ac:grpSpMk id="1082" creationId="{A7CF83E8-F6F0-41E3-B580-7412A04DDFB5}"/>
          </ac:grpSpMkLst>
        </pc:grpChg>
        <pc:grpChg chg="add del">
          <ac:chgData name="Schnee, MJ (schneema)" userId="6b4f1771-0d83-41c6-9aa2-f14a39b0a1c4" providerId="ADAL" clId="{09413D12-DEE9-4A3C-A8C7-CEFCB540DE92}" dt="2024-10-24T14:17:24.425" v="1209" actId="26606"/>
          <ac:grpSpMkLst>
            <pc:docMk/>
            <pc:sldMk cId="1335355045" sldId="266"/>
            <ac:grpSpMk id="1093" creationId="{51B01909-73B8-4486-A749-C643B1D7E361}"/>
          </ac:grpSpMkLst>
        </pc:grpChg>
        <pc:grpChg chg="add del">
          <ac:chgData name="Schnee, MJ (schneema)" userId="6b4f1771-0d83-41c6-9aa2-f14a39b0a1c4" providerId="ADAL" clId="{09413D12-DEE9-4A3C-A8C7-CEFCB540DE92}" dt="2024-10-24T14:17:24.425" v="1209" actId="26606"/>
          <ac:grpSpMkLst>
            <pc:docMk/>
            <pc:sldMk cId="1335355045" sldId="266"/>
            <ac:grpSpMk id="1103" creationId="{674FBD09-398F-4886-8D52-3CCAB16ED12F}"/>
          </ac:grpSpMkLst>
        </pc:grpChg>
        <pc:grpChg chg="add">
          <ac:chgData name="Schnee, MJ (schneema)" userId="6b4f1771-0d83-41c6-9aa2-f14a39b0a1c4" providerId="ADAL" clId="{09413D12-DEE9-4A3C-A8C7-CEFCB540DE92}" dt="2024-10-24T14:17:27.955" v="1212" actId="26606"/>
          <ac:grpSpMkLst>
            <pc:docMk/>
            <pc:sldMk cId="1335355045" sldId="266"/>
            <ac:grpSpMk id="1105" creationId="{C507BF36-B92B-4CAC-BCA7-8364B51E1F09}"/>
          </ac:grpSpMkLst>
        </pc:grpChg>
        <pc:grpChg chg="add del">
          <ac:chgData name="Schnee, MJ (schneema)" userId="6b4f1771-0d83-41c6-9aa2-f14a39b0a1c4" providerId="ADAL" clId="{09413D12-DEE9-4A3C-A8C7-CEFCB540DE92}" dt="2024-10-24T14:17:24.425" v="1209" actId="26606"/>
          <ac:grpSpMkLst>
            <pc:docMk/>
            <pc:sldMk cId="1335355045" sldId="266"/>
            <ac:grpSpMk id="1113" creationId="{3D4FD378-E29E-4996-A8B0-11E2368A6E83}"/>
          </ac:grpSpMkLst>
        </pc:grpChg>
        <pc:grpChg chg="add">
          <ac:chgData name="Schnee, MJ (schneema)" userId="6b4f1771-0d83-41c6-9aa2-f14a39b0a1c4" providerId="ADAL" clId="{09413D12-DEE9-4A3C-A8C7-CEFCB540DE92}" dt="2024-10-24T14:17:27.955" v="1212" actId="26606"/>
          <ac:grpSpMkLst>
            <pc:docMk/>
            <pc:sldMk cId="1335355045" sldId="266"/>
            <ac:grpSpMk id="1114" creationId="{DBBA0A0D-8F6A-400A-9E49-8C008E2C7DB1}"/>
          </ac:grpSpMkLst>
        </pc:grpChg>
        <pc:grpChg chg="add del">
          <ac:chgData name="Schnee, MJ (schneema)" userId="6b4f1771-0d83-41c6-9aa2-f14a39b0a1c4" providerId="ADAL" clId="{09413D12-DEE9-4A3C-A8C7-CEFCB540DE92}" dt="2024-10-24T14:17:27.942" v="1211" actId="26606"/>
          <ac:grpSpMkLst>
            <pc:docMk/>
            <pc:sldMk cId="1335355045" sldId="266"/>
            <ac:grpSpMk id="1123" creationId="{2EDC2578-BDB0-4118-975D-CFCE02823D48}"/>
          </ac:grpSpMkLst>
        </pc:grpChg>
        <pc:grpChg chg="add del">
          <ac:chgData name="Schnee, MJ (schneema)" userId="6b4f1771-0d83-41c6-9aa2-f14a39b0a1c4" providerId="ADAL" clId="{09413D12-DEE9-4A3C-A8C7-CEFCB540DE92}" dt="2024-10-24T14:17:27.942" v="1211" actId="26606"/>
          <ac:grpSpMkLst>
            <pc:docMk/>
            <pc:sldMk cId="1335355045" sldId="266"/>
            <ac:grpSpMk id="1129" creationId="{A6DA475A-533E-4A16-A83E-0171FFB6D8BA}"/>
          </ac:grpSpMkLst>
        </pc:grpChg>
        <pc:grpChg chg="add">
          <ac:chgData name="Schnee, MJ (schneema)" userId="6b4f1771-0d83-41c6-9aa2-f14a39b0a1c4" providerId="ADAL" clId="{09413D12-DEE9-4A3C-A8C7-CEFCB540DE92}" dt="2024-10-24T14:17:27.955" v="1212" actId="26606"/>
          <ac:grpSpMkLst>
            <pc:docMk/>
            <pc:sldMk cId="1335355045" sldId="266"/>
            <ac:grpSpMk id="1137" creationId="{A7CF83E8-F6F0-41E3-B580-7412A04DDFB5}"/>
          </ac:grpSpMkLst>
        </pc:grpChg>
        <pc:grpChg chg="add">
          <ac:chgData name="Schnee, MJ (schneema)" userId="6b4f1771-0d83-41c6-9aa2-f14a39b0a1c4" providerId="ADAL" clId="{09413D12-DEE9-4A3C-A8C7-CEFCB540DE92}" dt="2024-10-24T14:17:27.955" v="1212" actId="26606"/>
          <ac:grpSpMkLst>
            <pc:docMk/>
            <pc:sldMk cId="1335355045" sldId="266"/>
            <ac:grpSpMk id="1139" creationId="{51B01909-73B8-4486-A749-C643B1D7E361}"/>
          </ac:grpSpMkLst>
        </pc:grpChg>
        <pc:picChg chg="del">
          <ac:chgData name="Schnee, MJ (schneema)" userId="6b4f1771-0d83-41c6-9aa2-f14a39b0a1c4" providerId="ADAL" clId="{09413D12-DEE9-4A3C-A8C7-CEFCB540DE92}" dt="2024-10-24T14:16:08.418" v="1187" actId="478"/>
          <ac:picMkLst>
            <pc:docMk/>
            <pc:sldMk cId="1335355045" sldId="266"/>
            <ac:picMk id="1028" creationId="{FEB93FD4-EDFD-B37C-D124-87D102E84B0C}"/>
          </ac:picMkLst>
        </pc:picChg>
        <pc:picChg chg="mod">
          <ac:chgData name="Schnee, MJ (schneema)" userId="6b4f1771-0d83-41c6-9aa2-f14a39b0a1c4" providerId="ADAL" clId="{09413D12-DEE9-4A3C-A8C7-CEFCB540DE92}" dt="2024-10-24T14:17:27.942" v="1211" actId="26606"/>
          <ac:picMkLst>
            <pc:docMk/>
            <pc:sldMk cId="1335355045" sldId="266"/>
            <ac:picMk id="1030" creationId="{7F6799BE-2AD1-0FDD-2CAA-799C709EBC56}"/>
          </ac:picMkLst>
        </pc:picChg>
        <pc:picChg chg="del">
          <ac:chgData name="Schnee, MJ (schneema)" userId="6b4f1771-0d83-41c6-9aa2-f14a39b0a1c4" providerId="ADAL" clId="{09413D12-DEE9-4A3C-A8C7-CEFCB540DE92}" dt="2024-10-24T14:16:07.984" v="1186" actId="478"/>
          <ac:picMkLst>
            <pc:docMk/>
            <pc:sldMk cId="1335355045" sldId="266"/>
            <ac:picMk id="1032" creationId="{AA1F81C1-180D-17BA-499E-DDD83BE3819E}"/>
          </ac:picMkLst>
        </pc:picChg>
      </pc:sldChg>
      <pc:sldChg chg="addSp delSp modSp add mod setBg">
        <pc:chgData name="Schnee, MJ (schneema)" userId="6b4f1771-0d83-41c6-9aa2-f14a39b0a1c4" providerId="ADAL" clId="{09413D12-DEE9-4A3C-A8C7-CEFCB540DE92}" dt="2024-10-24T14:17:40.625" v="1216" actId="26606"/>
        <pc:sldMkLst>
          <pc:docMk/>
          <pc:sldMk cId="1016511705" sldId="267"/>
        </pc:sldMkLst>
        <pc:spChg chg="mod">
          <ac:chgData name="Schnee, MJ (schneema)" userId="6b4f1771-0d83-41c6-9aa2-f14a39b0a1c4" providerId="ADAL" clId="{09413D12-DEE9-4A3C-A8C7-CEFCB540DE92}" dt="2024-10-24T14:17:36.897" v="1215" actId="20577"/>
          <ac:spMkLst>
            <pc:docMk/>
            <pc:sldMk cId="1016511705" sldId="267"/>
            <ac:spMk id="2" creationId="{677F2D55-BAA7-BE89-E998-EAE08E54BC0C}"/>
          </ac:spMkLst>
        </pc:spChg>
        <pc:spChg chg="del">
          <ac:chgData name="Schnee, MJ (schneema)" userId="6b4f1771-0d83-41c6-9aa2-f14a39b0a1c4" providerId="ADAL" clId="{09413D12-DEE9-4A3C-A8C7-CEFCB540DE92}" dt="2024-10-24T14:16:41.009" v="1203" actId="26606"/>
          <ac:spMkLst>
            <pc:docMk/>
            <pc:sldMk cId="1016511705" sldId="267"/>
            <ac:spMk id="3" creationId="{EA27097B-21A8-7345-4823-418744E4EACE}"/>
          </ac:spMkLst>
        </pc:spChg>
        <pc:spChg chg="add del">
          <ac:chgData name="Schnee, MJ (schneema)" userId="6b4f1771-0d83-41c6-9aa2-f14a39b0a1c4" providerId="ADAL" clId="{09413D12-DEE9-4A3C-A8C7-CEFCB540DE92}" dt="2024-10-24T14:17:40.625" v="1216" actId="26606"/>
          <ac:spMkLst>
            <pc:docMk/>
            <pc:sldMk cId="1016511705" sldId="267"/>
            <ac:spMk id="1037" creationId="{435959F4-53DA-47FF-BC24-1E5B75C69876}"/>
          </ac:spMkLst>
        </pc:spChg>
        <pc:spChg chg="add del">
          <ac:chgData name="Schnee, MJ (schneema)" userId="6b4f1771-0d83-41c6-9aa2-f14a39b0a1c4" providerId="ADAL" clId="{09413D12-DEE9-4A3C-A8C7-CEFCB540DE92}" dt="2024-10-24T14:17:40.625" v="1216" actId="26606"/>
          <ac:spMkLst>
            <pc:docMk/>
            <pc:sldMk cId="1016511705" sldId="267"/>
            <ac:spMk id="1048" creationId="{59226104-0061-4319-8237-9C001BF85D49}"/>
          </ac:spMkLst>
        </pc:spChg>
        <pc:spChg chg="add del">
          <ac:chgData name="Schnee, MJ (schneema)" userId="6b4f1771-0d83-41c6-9aa2-f14a39b0a1c4" providerId="ADAL" clId="{09413D12-DEE9-4A3C-A8C7-CEFCB540DE92}" dt="2024-10-24T14:17:40.625" v="1216" actId="26606"/>
          <ac:spMkLst>
            <pc:docMk/>
            <pc:sldMk cId="1016511705" sldId="267"/>
            <ac:spMk id="1058" creationId="{A5D0B0D3-D735-4619-AA45-B57B791E1744}"/>
          </ac:spMkLst>
        </pc:spChg>
        <pc:spChg chg="add del">
          <ac:chgData name="Schnee, MJ (schneema)" userId="6b4f1771-0d83-41c6-9aa2-f14a39b0a1c4" providerId="ADAL" clId="{09413D12-DEE9-4A3C-A8C7-CEFCB540DE92}" dt="2024-10-24T14:17:40.625" v="1216" actId="26606"/>
          <ac:spMkLst>
            <pc:docMk/>
            <pc:sldMk cId="1016511705" sldId="267"/>
            <ac:spMk id="1060" creationId="{3D505D40-32E9-4C48-81F8-AD80433BE6B7}"/>
          </ac:spMkLst>
        </pc:spChg>
        <pc:spChg chg="add">
          <ac:chgData name="Schnee, MJ (schneema)" userId="6b4f1771-0d83-41c6-9aa2-f14a39b0a1c4" providerId="ADAL" clId="{09413D12-DEE9-4A3C-A8C7-CEFCB540DE92}" dt="2024-10-24T14:17:40.625" v="1216" actId="26606"/>
          <ac:spMkLst>
            <pc:docMk/>
            <pc:sldMk cId="1016511705" sldId="267"/>
            <ac:spMk id="1082" creationId="{435959F4-53DA-47FF-BC24-1E5B75C69876}"/>
          </ac:spMkLst>
        </pc:spChg>
        <pc:spChg chg="add">
          <ac:chgData name="Schnee, MJ (schneema)" userId="6b4f1771-0d83-41c6-9aa2-f14a39b0a1c4" providerId="ADAL" clId="{09413D12-DEE9-4A3C-A8C7-CEFCB540DE92}" dt="2024-10-24T14:17:40.625" v="1216" actId="26606"/>
          <ac:spMkLst>
            <pc:docMk/>
            <pc:sldMk cId="1016511705" sldId="267"/>
            <ac:spMk id="1093" creationId="{59226104-0061-4319-8237-9C001BF85D49}"/>
          </ac:spMkLst>
        </pc:spChg>
        <pc:spChg chg="add">
          <ac:chgData name="Schnee, MJ (schneema)" userId="6b4f1771-0d83-41c6-9aa2-f14a39b0a1c4" providerId="ADAL" clId="{09413D12-DEE9-4A3C-A8C7-CEFCB540DE92}" dt="2024-10-24T14:17:40.625" v="1216" actId="26606"/>
          <ac:spMkLst>
            <pc:docMk/>
            <pc:sldMk cId="1016511705" sldId="267"/>
            <ac:spMk id="1103" creationId="{A5D0B0D3-D735-4619-AA45-B57B791E1744}"/>
          </ac:spMkLst>
        </pc:spChg>
        <pc:spChg chg="add">
          <ac:chgData name="Schnee, MJ (schneema)" userId="6b4f1771-0d83-41c6-9aa2-f14a39b0a1c4" providerId="ADAL" clId="{09413D12-DEE9-4A3C-A8C7-CEFCB540DE92}" dt="2024-10-24T14:17:40.625" v="1216" actId="26606"/>
          <ac:spMkLst>
            <pc:docMk/>
            <pc:sldMk cId="1016511705" sldId="267"/>
            <ac:spMk id="1105" creationId="{3D505D40-32E9-4C48-81F8-AD80433BE6B7}"/>
          </ac:spMkLst>
        </pc:spChg>
        <pc:grpChg chg="add del">
          <ac:chgData name="Schnee, MJ (schneema)" userId="6b4f1771-0d83-41c6-9aa2-f14a39b0a1c4" providerId="ADAL" clId="{09413D12-DEE9-4A3C-A8C7-CEFCB540DE92}" dt="2024-10-24T14:17:40.625" v="1216" actId="26606"/>
          <ac:grpSpMkLst>
            <pc:docMk/>
            <pc:sldMk cId="1016511705" sldId="267"/>
            <ac:grpSpMk id="1039" creationId="{A7CF83E8-F6F0-41E3-B580-7412A04DDFB5}"/>
          </ac:grpSpMkLst>
        </pc:grpChg>
        <pc:grpChg chg="add del">
          <ac:chgData name="Schnee, MJ (schneema)" userId="6b4f1771-0d83-41c6-9aa2-f14a39b0a1c4" providerId="ADAL" clId="{09413D12-DEE9-4A3C-A8C7-CEFCB540DE92}" dt="2024-10-24T14:17:40.625" v="1216" actId="26606"/>
          <ac:grpSpMkLst>
            <pc:docMk/>
            <pc:sldMk cId="1016511705" sldId="267"/>
            <ac:grpSpMk id="1050" creationId="{51B01909-73B8-4486-A749-C643B1D7E361}"/>
          </ac:grpSpMkLst>
        </pc:grpChg>
        <pc:grpChg chg="add del">
          <ac:chgData name="Schnee, MJ (schneema)" userId="6b4f1771-0d83-41c6-9aa2-f14a39b0a1c4" providerId="ADAL" clId="{09413D12-DEE9-4A3C-A8C7-CEFCB540DE92}" dt="2024-10-24T14:17:40.625" v="1216" actId="26606"/>
          <ac:grpSpMkLst>
            <pc:docMk/>
            <pc:sldMk cId="1016511705" sldId="267"/>
            <ac:grpSpMk id="1062" creationId="{C507BF36-B92B-4CAC-BCA7-8364B51E1F09}"/>
          </ac:grpSpMkLst>
        </pc:grpChg>
        <pc:grpChg chg="add del">
          <ac:chgData name="Schnee, MJ (schneema)" userId="6b4f1771-0d83-41c6-9aa2-f14a39b0a1c4" providerId="ADAL" clId="{09413D12-DEE9-4A3C-A8C7-CEFCB540DE92}" dt="2024-10-24T14:17:40.625" v="1216" actId="26606"/>
          <ac:grpSpMkLst>
            <pc:docMk/>
            <pc:sldMk cId="1016511705" sldId="267"/>
            <ac:grpSpMk id="1071" creationId="{DBBA0A0D-8F6A-400A-9E49-8C008E2C7DB1}"/>
          </ac:grpSpMkLst>
        </pc:grpChg>
        <pc:grpChg chg="add">
          <ac:chgData name="Schnee, MJ (schneema)" userId="6b4f1771-0d83-41c6-9aa2-f14a39b0a1c4" providerId="ADAL" clId="{09413D12-DEE9-4A3C-A8C7-CEFCB540DE92}" dt="2024-10-24T14:17:40.625" v="1216" actId="26606"/>
          <ac:grpSpMkLst>
            <pc:docMk/>
            <pc:sldMk cId="1016511705" sldId="267"/>
            <ac:grpSpMk id="1084" creationId="{A7CF83E8-F6F0-41E3-B580-7412A04DDFB5}"/>
          </ac:grpSpMkLst>
        </pc:grpChg>
        <pc:grpChg chg="add">
          <ac:chgData name="Schnee, MJ (schneema)" userId="6b4f1771-0d83-41c6-9aa2-f14a39b0a1c4" providerId="ADAL" clId="{09413D12-DEE9-4A3C-A8C7-CEFCB540DE92}" dt="2024-10-24T14:17:40.625" v="1216" actId="26606"/>
          <ac:grpSpMkLst>
            <pc:docMk/>
            <pc:sldMk cId="1016511705" sldId="267"/>
            <ac:grpSpMk id="1095" creationId="{51B01909-73B8-4486-A749-C643B1D7E361}"/>
          </ac:grpSpMkLst>
        </pc:grpChg>
        <pc:grpChg chg="add">
          <ac:chgData name="Schnee, MJ (schneema)" userId="6b4f1771-0d83-41c6-9aa2-f14a39b0a1c4" providerId="ADAL" clId="{09413D12-DEE9-4A3C-A8C7-CEFCB540DE92}" dt="2024-10-24T14:17:40.625" v="1216" actId="26606"/>
          <ac:grpSpMkLst>
            <pc:docMk/>
            <pc:sldMk cId="1016511705" sldId="267"/>
            <ac:grpSpMk id="1107" creationId="{C507BF36-B92B-4CAC-BCA7-8364B51E1F09}"/>
          </ac:grpSpMkLst>
        </pc:grpChg>
        <pc:grpChg chg="add">
          <ac:chgData name="Schnee, MJ (schneema)" userId="6b4f1771-0d83-41c6-9aa2-f14a39b0a1c4" providerId="ADAL" clId="{09413D12-DEE9-4A3C-A8C7-CEFCB540DE92}" dt="2024-10-24T14:17:40.625" v="1216" actId="26606"/>
          <ac:grpSpMkLst>
            <pc:docMk/>
            <pc:sldMk cId="1016511705" sldId="267"/>
            <ac:grpSpMk id="1116" creationId="{DBBA0A0D-8F6A-400A-9E49-8C008E2C7DB1}"/>
          </ac:grpSpMkLst>
        </pc:grpChg>
        <pc:picChg chg="del">
          <ac:chgData name="Schnee, MJ (schneema)" userId="6b4f1771-0d83-41c6-9aa2-f14a39b0a1c4" providerId="ADAL" clId="{09413D12-DEE9-4A3C-A8C7-CEFCB540DE92}" dt="2024-10-24T14:16:06.601" v="1185" actId="478"/>
          <ac:picMkLst>
            <pc:docMk/>
            <pc:sldMk cId="1016511705" sldId="267"/>
            <ac:picMk id="1028" creationId="{2370A586-05AE-49EB-BA3A-F4DE19971B01}"/>
          </ac:picMkLst>
        </pc:picChg>
        <pc:picChg chg="del">
          <ac:chgData name="Schnee, MJ (schneema)" userId="6b4f1771-0d83-41c6-9aa2-f14a39b0a1c4" providerId="ADAL" clId="{09413D12-DEE9-4A3C-A8C7-CEFCB540DE92}" dt="2024-10-24T14:16:06.066" v="1184" actId="478"/>
          <ac:picMkLst>
            <pc:docMk/>
            <pc:sldMk cId="1016511705" sldId="267"/>
            <ac:picMk id="1030" creationId="{5DAEA1B0-8019-F071-EA00-E33C0A6CBDD2}"/>
          </ac:picMkLst>
        </pc:picChg>
        <pc:picChg chg="mod">
          <ac:chgData name="Schnee, MJ (schneema)" userId="6b4f1771-0d83-41c6-9aa2-f14a39b0a1c4" providerId="ADAL" clId="{09413D12-DEE9-4A3C-A8C7-CEFCB540DE92}" dt="2024-10-24T14:16:41.009" v="1203" actId="26606"/>
          <ac:picMkLst>
            <pc:docMk/>
            <pc:sldMk cId="1016511705" sldId="267"/>
            <ac:picMk id="1032" creationId="{2DB2AFE8-4B54-0C7A-8D16-5F079602329C}"/>
          </ac:picMkLst>
        </pc:picChg>
      </pc:sldChg>
      <pc:sldChg chg="modSp add mod ord">
        <pc:chgData name="Schnee, MJ (schneema)" userId="6b4f1771-0d83-41c6-9aa2-f14a39b0a1c4" providerId="ADAL" clId="{09413D12-DEE9-4A3C-A8C7-CEFCB540DE92}" dt="2024-10-24T14:25:02.693" v="1306" actId="20577"/>
        <pc:sldMkLst>
          <pc:docMk/>
          <pc:sldMk cId="1105930297" sldId="268"/>
        </pc:sldMkLst>
        <pc:spChg chg="mod">
          <ac:chgData name="Schnee, MJ (schneema)" userId="6b4f1771-0d83-41c6-9aa2-f14a39b0a1c4" providerId="ADAL" clId="{09413D12-DEE9-4A3C-A8C7-CEFCB540DE92}" dt="2024-10-24T14:24:42.196" v="1271" actId="20577"/>
          <ac:spMkLst>
            <pc:docMk/>
            <pc:sldMk cId="1105930297" sldId="268"/>
            <ac:spMk id="2" creationId="{B2A8E07D-E81D-F8D1-DF62-F2C389A68299}"/>
          </ac:spMkLst>
        </pc:spChg>
        <pc:spChg chg="mod">
          <ac:chgData name="Schnee, MJ (schneema)" userId="6b4f1771-0d83-41c6-9aa2-f14a39b0a1c4" providerId="ADAL" clId="{09413D12-DEE9-4A3C-A8C7-CEFCB540DE92}" dt="2024-10-24T14:25:02.693" v="1306" actId="20577"/>
          <ac:spMkLst>
            <pc:docMk/>
            <pc:sldMk cId="1105930297" sldId="268"/>
            <ac:spMk id="3" creationId="{92BAA3FC-FEFE-A86A-996C-BB7B32BEFE60}"/>
          </ac:spMkLst>
        </pc:spChg>
      </pc:sldChg>
      <pc:sldMasterChg chg="addSldLayout">
        <pc:chgData name="Schnee, MJ (schneema)" userId="6b4f1771-0d83-41c6-9aa2-f14a39b0a1c4" providerId="ADAL" clId="{09413D12-DEE9-4A3C-A8C7-CEFCB540DE92}" dt="2024-10-24T14:00:24.773" v="0" actId="680"/>
        <pc:sldMasterMkLst>
          <pc:docMk/>
          <pc:sldMasterMk cId="1978524248" sldId="2147483648"/>
        </pc:sldMasterMkLst>
        <pc:sldLayoutChg chg="add">
          <pc:chgData name="Schnee, MJ (schneema)" userId="6b4f1771-0d83-41c6-9aa2-f14a39b0a1c4" providerId="ADAL" clId="{09413D12-DEE9-4A3C-A8C7-CEFCB540DE92}" dt="2024-10-24T14:00:24.773" v="0" actId="680"/>
          <pc:sldLayoutMkLst>
            <pc:docMk/>
            <pc:sldMasterMk cId="1978524248" sldId="2147483648"/>
            <pc:sldLayoutMk cId="1766246083" sldId="2147483649"/>
          </pc:sldLayoutMkLst>
        </pc:sldLayoutChg>
      </pc:sldMasterChg>
      <pc:sldMasterChg chg="del delSldLayout">
        <pc:chgData name="Schnee, MJ (schneema)" userId="6b4f1771-0d83-41c6-9aa2-f14a39b0a1c4" providerId="ADAL" clId="{09413D12-DEE9-4A3C-A8C7-CEFCB540DE92}" dt="2024-10-24T14:02:59.426" v="96" actId="26606"/>
        <pc:sldMasterMkLst>
          <pc:docMk/>
          <pc:sldMasterMk cId="1574881543" sldId="2147483668"/>
        </pc:sldMasterMkLst>
        <pc:sldLayoutChg chg="del">
          <pc:chgData name="Schnee, MJ (schneema)" userId="6b4f1771-0d83-41c6-9aa2-f14a39b0a1c4" providerId="ADAL" clId="{09413D12-DEE9-4A3C-A8C7-CEFCB540DE92}" dt="2024-10-24T14:02:59.426" v="96" actId="26606"/>
          <pc:sldLayoutMkLst>
            <pc:docMk/>
            <pc:sldMasterMk cId="1574881543" sldId="2147483668"/>
            <pc:sldLayoutMk cId="3103524403" sldId="2147483669"/>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879434631" sldId="2147483670"/>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3709752156" sldId="2147483671"/>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3067910659" sldId="2147483672"/>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3738870629" sldId="2147483673"/>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3692172849" sldId="2147483674"/>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1702332941" sldId="2147483675"/>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2371332863" sldId="2147483676"/>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1878181552" sldId="2147483677"/>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4155776482" sldId="2147483678"/>
          </pc:sldLayoutMkLst>
        </pc:sldLayoutChg>
        <pc:sldLayoutChg chg="del">
          <pc:chgData name="Schnee, MJ (schneema)" userId="6b4f1771-0d83-41c6-9aa2-f14a39b0a1c4" providerId="ADAL" clId="{09413D12-DEE9-4A3C-A8C7-CEFCB540DE92}" dt="2024-10-24T14:02:59.426" v="96" actId="26606"/>
          <pc:sldLayoutMkLst>
            <pc:docMk/>
            <pc:sldMasterMk cId="1574881543" sldId="2147483668"/>
            <pc:sldLayoutMk cId="4083602997" sldId="2147483679"/>
          </pc:sldLayoutMkLst>
        </pc:sldLayoutChg>
      </pc:sldMasterChg>
      <pc:sldMasterChg chg="add del addSldLayout delSldLayout">
        <pc:chgData name="Schnee, MJ (schneema)" userId="6b4f1771-0d83-41c6-9aa2-f14a39b0a1c4" providerId="ADAL" clId="{09413D12-DEE9-4A3C-A8C7-CEFCB540DE92}" dt="2024-10-24T14:03:25.363" v="111" actId="26606"/>
        <pc:sldMasterMkLst>
          <pc:docMk/>
          <pc:sldMasterMk cId="569765098" sldId="2147483694"/>
        </pc:sldMasterMkLst>
        <pc:sldLayoutChg chg="add del">
          <pc:chgData name="Schnee, MJ (schneema)" userId="6b4f1771-0d83-41c6-9aa2-f14a39b0a1c4" providerId="ADAL" clId="{09413D12-DEE9-4A3C-A8C7-CEFCB540DE92}" dt="2024-10-24T14:03:25.363" v="111" actId="26606"/>
          <pc:sldLayoutMkLst>
            <pc:docMk/>
            <pc:sldMasterMk cId="569765098" sldId="2147483694"/>
            <pc:sldLayoutMk cId="1221427502" sldId="2147483683"/>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287962719" sldId="2147483684"/>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3224737872" sldId="2147483685"/>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1297857014" sldId="2147483686"/>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3646515547" sldId="2147483687"/>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2123008816" sldId="2147483688"/>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4264844108" sldId="2147483689"/>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2989181256" sldId="2147483690"/>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2999767998" sldId="2147483691"/>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1360356841" sldId="2147483692"/>
          </pc:sldLayoutMkLst>
        </pc:sldLayoutChg>
        <pc:sldLayoutChg chg="add del">
          <pc:chgData name="Schnee, MJ (schneema)" userId="6b4f1771-0d83-41c6-9aa2-f14a39b0a1c4" providerId="ADAL" clId="{09413D12-DEE9-4A3C-A8C7-CEFCB540DE92}" dt="2024-10-24T14:03:25.363" v="111" actId="26606"/>
          <pc:sldLayoutMkLst>
            <pc:docMk/>
            <pc:sldMasterMk cId="569765098" sldId="2147483694"/>
            <pc:sldLayoutMk cId="813181357" sldId="2147483693"/>
          </pc:sldLayoutMkLst>
        </pc:sldLayoutChg>
      </pc:sldMasterChg>
      <pc:sldMasterChg chg="add addSldLayout">
        <pc:chgData name="Schnee, MJ (schneema)" userId="6b4f1771-0d83-41c6-9aa2-f14a39b0a1c4" providerId="ADAL" clId="{09413D12-DEE9-4A3C-A8C7-CEFCB540DE92}" dt="2024-10-24T14:03:25.363" v="111" actId="26606"/>
        <pc:sldMasterMkLst>
          <pc:docMk/>
          <pc:sldMasterMk cId="3709159175" sldId="2147483744"/>
        </pc:sldMasterMkLst>
        <pc:sldLayoutChg chg="add">
          <pc:chgData name="Schnee, MJ (schneema)" userId="6b4f1771-0d83-41c6-9aa2-f14a39b0a1c4" providerId="ADAL" clId="{09413D12-DEE9-4A3C-A8C7-CEFCB540DE92}" dt="2024-10-24T14:03:25.363" v="111" actId="26606"/>
          <pc:sldLayoutMkLst>
            <pc:docMk/>
            <pc:sldMasterMk cId="3709159175" sldId="2147483744"/>
            <pc:sldLayoutMk cId="586819866" sldId="2147483733"/>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1111318051" sldId="2147483734"/>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1086318191" sldId="2147483735"/>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886379130" sldId="2147483736"/>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1883783168" sldId="2147483737"/>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3997156152" sldId="2147483738"/>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2217531827" sldId="2147483739"/>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3108731809" sldId="2147483740"/>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2385505120" sldId="2147483741"/>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2700573415" sldId="2147483742"/>
          </pc:sldLayoutMkLst>
        </pc:sldLayoutChg>
        <pc:sldLayoutChg chg="add">
          <pc:chgData name="Schnee, MJ (schneema)" userId="6b4f1771-0d83-41c6-9aa2-f14a39b0a1c4" providerId="ADAL" clId="{09413D12-DEE9-4A3C-A8C7-CEFCB540DE92}" dt="2024-10-24T14:03:25.363" v="111" actId="26606"/>
          <pc:sldLayoutMkLst>
            <pc:docMk/>
            <pc:sldMasterMk cId="3709159175" sldId="2147483744"/>
            <pc:sldLayoutMk cId="22943053" sldId="2147483743"/>
          </pc:sldLayoutMkLst>
        </pc:sldLayoutChg>
      </pc:sldMasterChg>
    </pc:docChg>
  </pc:docChgLst>
  <pc:docChgLst>
    <pc:chgData name="Bryant, Nick (bryantno)" userId="2c2fe2a9-b3b0-4bb3-a700-4637aaa9ca1b" providerId="ADAL" clId="{D0913742-8F3C-4083-ADEE-8072B447EA82}"/>
    <pc:docChg chg="custSel modSld">
      <pc:chgData name="Bryant, Nick (bryantno)" userId="2c2fe2a9-b3b0-4bb3-a700-4637aaa9ca1b" providerId="ADAL" clId="{D0913742-8F3C-4083-ADEE-8072B447EA82}" dt="2024-10-27T19:43:19.493" v="332"/>
      <pc:docMkLst>
        <pc:docMk/>
      </pc:docMkLst>
      <pc:sldChg chg="addSp delSp modSp mod modTransition modAnim">
        <pc:chgData name="Bryant, Nick (bryantno)" userId="2c2fe2a9-b3b0-4bb3-a700-4637aaa9ca1b" providerId="ADAL" clId="{D0913742-8F3C-4083-ADEE-8072B447EA82}" dt="2024-10-27T19:39:53.445" v="324"/>
        <pc:sldMkLst>
          <pc:docMk/>
          <pc:sldMk cId="2459263189" sldId="260"/>
        </pc:sldMkLst>
        <pc:picChg chg="add del mod">
          <ac:chgData name="Bryant, Nick (bryantno)" userId="2c2fe2a9-b3b0-4bb3-a700-4637aaa9ca1b" providerId="ADAL" clId="{D0913742-8F3C-4083-ADEE-8072B447EA82}" dt="2024-10-27T19:37:05.030" v="314"/>
          <ac:picMkLst>
            <pc:docMk/>
            <pc:sldMk cId="2459263189" sldId="260"/>
            <ac:picMk id="7" creationId="{5FE63906-5637-E6EE-8BAD-D6132EDD9F37}"/>
          </ac:picMkLst>
        </pc:picChg>
        <pc:picChg chg="add del mod ord">
          <ac:chgData name="Bryant, Nick (bryantno)" userId="2c2fe2a9-b3b0-4bb3-a700-4637aaa9ca1b" providerId="ADAL" clId="{D0913742-8F3C-4083-ADEE-8072B447EA82}" dt="2024-10-27T19:37:30.170" v="315"/>
          <ac:picMkLst>
            <pc:docMk/>
            <pc:sldMk cId="2459263189" sldId="260"/>
            <ac:picMk id="15" creationId="{3BA580DD-9D1A-E5EE-477F-6F1740732275}"/>
          </ac:picMkLst>
        </pc:picChg>
        <pc:picChg chg="add del mod">
          <ac:chgData name="Bryant, Nick (bryantno)" userId="2c2fe2a9-b3b0-4bb3-a700-4637aaa9ca1b" providerId="ADAL" clId="{D0913742-8F3C-4083-ADEE-8072B447EA82}" dt="2024-10-27T19:38:14.324" v="317"/>
          <ac:picMkLst>
            <pc:docMk/>
            <pc:sldMk cId="2459263189" sldId="260"/>
            <ac:picMk id="16" creationId="{1D980ED4-AD0C-7EBD-DBC8-D3D97CF57B6D}"/>
          </ac:picMkLst>
        </pc:picChg>
        <pc:picChg chg="add del mod ord">
          <ac:chgData name="Bryant, Nick (bryantno)" userId="2c2fe2a9-b3b0-4bb3-a700-4637aaa9ca1b" providerId="ADAL" clId="{D0913742-8F3C-4083-ADEE-8072B447EA82}" dt="2024-10-27T19:38:41.229" v="318"/>
          <ac:picMkLst>
            <pc:docMk/>
            <pc:sldMk cId="2459263189" sldId="260"/>
            <ac:picMk id="19" creationId="{DDB0AFFD-AF80-955A-119B-CCF2D7F4698D}"/>
          </ac:picMkLst>
        </pc:picChg>
        <pc:picChg chg="add del mod">
          <ac:chgData name="Bryant, Nick (bryantno)" userId="2c2fe2a9-b3b0-4bb3-a700-4637aaa9ca1b" providerId="ADAL" clId="{D0913742-8F3C-4083-ADEE-8072B447EA82}" dt="2024-10-27T19:38:42.962" v="320"/>
          <ac:picMkLst>
            <pc:docMk/>
            <pc:sldMk cId="2459263189" sldId="260"/>
            <ac:picMk id="20" creationId="{0C55BE94-B623-8769-ED4D-4A1609FA9195}"/>
          </ac:picMkLst>
        </pc:picChg>
        <pc:picChg chg="add del mod ord">
          <ac:chgData name="Bryant, Nick (bryantno)" userId="2c2fe2a9-b3b0-4bb3-a700-4637aaa9ca1b" providerId="ADAL" clId="{D0913742-8F3C-4083-ADEE-8072B447EA82}" dt="2024-10-27T19:39:12.628" v="321"/>
          <ac:picMkLst>
            <pc:docMk/>
            <pc:sldMk cId="2459263189" sldId="260"/>
            <ac:picMk id="23" creationId="{D15F20C2-A7A1-4A94-A48C-05337A522445}"/>
          </ac:picMkLst>
        </pc:picChg>
        <pc:picChg chg="add del mod">
          <ac:chgData name="Bryant, Nick (bryantno)" userId="2c2fe2a9-b3b0-4bb3-a700-4637aaa9ca1b" providerId="ADAL" clId="{D0913742-8F3C-4083-ADEE-8072B447EA82}" dt="2024-10-27T19:39:26.405" v="323"/>
          <ac:picMkLst>
            <pc:docMk/>
            <pc:sldMk cId="2459263189" sldId="260"/>
            <ac:picMk id="24" creationId="{CB5FAFA4-506F-C50E-EA58-E7CF073E7D8A}"/>
          </ac:picMkLst>
        </pc:picChg>
        <pc:picChg chg="add del mod ord">
          <ac:chgData name="Bryant, Nick (bryantno)" userId="2c2fe2a9-b3b0-4bb3-a700-4637aaa9ca1b" providerId="ADAL" clId="{D0913742-8F3C-4083-ADEE-8072B447EA82}" dt="2024-10-27T19:39:53.445" v="324"/>
          <ac:picMkLst>
            <pc:docMk/>
            <pc:sldMk cId="2459263189" sldId="260"/>
            <ac:picMk id="29" creationId="{E6239EB3-DC66-BC86-E747-D2F5F4096284}"/>
          </ac:picMkLst>
        </pc:picChg>
        <pc:picChg chg="add mod">
          <ac:chgData name="Bryant, Nick (bryantno)" userId="2c2fe2a9-b3b0-4bb3-a700-4637aaa9ca1b" providerId="ADAL" clId="{D0913742-8F3C-4083-ADEE-8072B447EA82}" dt="2024-10-27T19:39:53.445" v="324"/>
          <ac:picMkLst>
            <pc:docMk/>
            <pc:sldMk cId="2459263189" sldId="260"/>
            <ac:picMk id="30" creationId="{94FB8A25-CE8D-3793-BBF6-3284B7EE5DFB}"/>
          </ac:picMkLst>
        </pc:picChg>
      </pc:sldChg>
      <pc:sldChg chg="addSp modSp mod">
        <pc:chgData name="Bryant, Nick (bryantno)" userId="2c2fe2a9-b3b0-4bb3-a700-4637aaa9ca1b" providerId="ADAL" clId="{D0913742-8F3C-4083-ADEE-8072B447EA82}" dt="2024-10-27T19:41:33.726" v="325"/>
        <pc:sldMkLst>
          <pc:docMk/>
          <pc:sldMk cId="1128242767" sldId="261"/>
        </pc:sldMkLst>
        <pc:spChg chg="mod">
          <ac:chgData name="Bryant, Nick (bryantno)" userId="2c2fe2a9-b3b0-4bb3-a700-4637aaa9ca1b" providerId="ADAL" clId="{D0913742-8F3C-4083-ADEE-8072B447EA82}" dt="2024-10-26T21:53:01.405" v="193" actId="20577"/>
          <ac:spMkLst>
            <pc:docMk/>
            <pc:sldMk cId="1128242767" sldId="261"/>
            <ac:spMk id="3" creationId="{C7737A4E-6F15-3415-C9B8-54358CB6F7D4}"/>
          </ac:spMkLst>
        </pc:spChg>
        <pc:picChg chg="add mod">
          <ac:chgData name="Bryant, Nick (bryantno)" userId="2c2fe2a9-b3b0-4bb3-a700-4637aaa9ca1b" providerId="ADAL" clId="{D0913742-8F3C-4083-ADEE-8072B447EA82}" dt="2024-10-27T19:41:33.726" v="325"/>
          <ac:picMkLst>
            <pc:docMk/>
            <pc:sldMk cId="1128242767" sldId="261"/>
            <ac:picMk id="18" creationId="{EBBEB599-F640-CD81-E783-F1648B21057F}"/>
          </ac:picMkLst>
        </pc:picChg>
      </pc:sldChg>
      <pc:sldChg chg="addSp delSp modSp mod modTransition modAnim">
        <pc:chgData name="Bryant, Nick (bryantno)" userId="2c2fe2a9-b3b0-4bb3-a700-4637aaa9ca1b" providerId="ADAL" clId="{D0913742-8F3C-4083-ADEE-8072B447EA82}" dt="2024-10-27T19:43:19.493" v="332"/>
        <pc:sldMkLst>
          <pc:docMk/>
          <pc:sldMk cId="4263802870" sldId="262"/>
        </pc:sldMkLst>
        <pc:spChg chg="mod">
          <ac:chgData name="Bryant, Nick (bryantno)" userId="2c2fe2a9-b3b0-4bb3-a700-4637aaa9ca1b" providerId="ADAL" clId="{D0913742-8F3C-4083-ADEE-8072B447EA82}" dt="2024-10-26T22:14:17.736" v="311" actId="20577"/>
          <ac:spMkLst>
            <pc:docMk/>
            <pc:sldMk cId="4263802870" sldId="262"/>
            <ac:spMk id="3" creationId="{D478C745-67FE-CE64-E1C2-87D2CCD5E734}"/>
          </ac:spMkLst>
        </pc:spChg>
        <pc:picChg chg="add del mod">
          <ac:chgData name="Bryant, Nick (bryantno)" userId="2c2fe2a9-b3b0-4bb3-a700-4637aaa9ca1b" providerId="ADAL" clId="{D0913742-8F3C-4083-ADEE-8072B447EA82}" dt="2024-10-27T19:42:44.250" v="328"/>
          <ac:picMkLst>
            <pc:docMk/>
            <pc:sldMk cId="4263802870" sldId="262"/>
            <ac:picMk id="7" creationId="{707F4A3B-BCCF-6B7A-304A-E46FFF15C0B3}"/>
          </ac:picMkLst>
        </pc:picChg>
        <pc:picChg chg="add del mod ord">
          <ac:chgData name="Bryant, Nick (bryantno)" userId="2c2fe2a9-b3b0-4bb3-a700-4637aaa9ca1b" providerId="ADAL" clId="{D0913742-8F3C-4083-ADEE-8072B447EA82}" dt="2024-10-27T19:42:51.350" v="329"/>
          <ac:picMkLst>
            <pc:docMk/>
            <pc:sldMk cId="4263802870" sldId="262"/>
            <ac:picMk id="10" creationId="{80431B38-BB8A-2A6F-79D1-3C58049C2930}"/>
          </ac:picMkLst>
        </pc:picChg>
        <pc:picChg chg="add del mod">
          <ac:chgData name="Bryant, Nick (bryantno)" userId="2c2fe2a9-b3b0-4bb3-a700-4637aaa9ca1b" providerId="ADAL" clId="{D0913742-8F3C-4083-ADEE-8072B447EA82}" dt="2024-10-27T19:42:52.850" v="331"/>
          <ac:picMkLst>
            <pc:docMk/>
            <pc:sldMk cId="4263802870" sldId="262"/>
            <ac:picMk id="11" creationId="{AD31FB89-288B-85E1-6F8E-F509F64267A3}"/>
          </ac:picMkLst>
        </pc:picChg>
        <pc:picChg chg="add del mod ord">
          <ac:chgData name="Bryant, Nick (bryantno)" userId="2c2fe2a9-b3b0-4bb3-a700-4637aaa9ca1b" providerId="ADAL" clId="{D0913742-8F3C-4083-ADEE-8072B447EA82}" dt="2024-10-27T19:43:19.493" v="332"/>
          <ac:picMkLst>
            <pc:docMk/>
            <pc:sldMk cId="4263802870" sldId="262"/>
            <ac:picMk id="14" creationId="{95CA9B41-7653-8988-A740-3CEF291326B6}"/>
          </ac:picMkLst>
        </pc:picChg>
        <pc:picChg chg="add mod">
          <ac:chgData name="Bryant, Nick (bryantno)" userId="2c2fe2a9-b3b0-4bb3-a700-4637aaa9ca1b" providerId="ADAL" clId="{D0913742-8F3C-4083-ADEE-8072B447EA82}" dt="2024-10-27T19:43:19.493" v="332"/>
          <ac:picMkLst>
            <pc:docMk/>
            <pc:sldMk cId="4263802870" sldId="262"/>
            <ac:picMk id="15" creationId="{540634A4-5ECE-3DDD-1A5F-B79985C1AB6D}"/>
          </ac:picMkLst>
        </pc:picChg>
      </pc:sldChg>
    </pc:docChg>
  </pc:docChgLst>
  <pc:docChgLst>
    <pc:chgData name="Schnee, MJ (schneema)" userId="6b4f1771-0d83-41c6-9aa2-f14a39b0a1c4" providerId="ADAL" clId="{C2E71580-D488-8E48-91BA-23D6B0108873}"/>
    <pc:docChg chg="custSel modSld">
      <pc:chgData name="Schnee, MJ (schneema)" userId="6b4f1771-0d83-41c6-9aa2-f14a39b0a1c4" providerId="ADAL" clId="{C2E71580-D488-8E48-91BA-23D6B0108873}" dt="2024-10-27T18:59:04.473" v="465"/>
      <pc:docMkLst>
        <pc:docMk/>
      </pc:docMkLst>
      <pc:sldChg chg="addSp delSp modSp mod delAnim">
        <pc:chgData name="Schnee, MJ (schneema)" userId="6b4f1771-0d83-41c6-9aa2-f14a39b0a1c4" providerId="ADAL" clId="{C2E71580-D488-8E48-91BA-23D6B0108873}" dt="2024-10-27T18:40:32.314" v="4" actId="21"/>
        <pc:sldMkLst>
          <pc:docMk/>
          <pc:sldMk cId="1506817610" sldId="256"/>
        </pc:sldMkLst>
        <pc:picChg chg="add del mod">
          <ac:chgData name="Schnee, MJ (schneema)" userId="6b4f1771-0d83-41c6-9aa2-f14a39b0a1c4" providerId="ADAL" clId="{C2E71580-D488-8E48-91BA-23D6B0108873}" dt="2024-10-27T18:40:32.314" v="4" actId="21"/>
          <ac:picMkLst>
            <pc:docMk/>
            <pc:sldMk cId="1506817610" sldId="256"/>
            <ac:picMk id="7" creationId="{68A449D2-838D-4446-6AFB-8240F59D8B99}"/>
          </ac:picMkLst>
        </pc:picChg>
      </pc:sldChg>
      <pc:sldChg chg="addSp delSp modSp mod modTransition delAnim modAnim">
        <pc:chgData name="Schnee, MJ (schneema)" userId="6b4f1771-0d83-41c6-9aa2-f14a39b0a1c4" providerId="ADAL" clId="{C2E71580-D488-8E48-91BA-23D6B0108873}" dt="2024-10-27T18:58:32.097" v="463"/>
        <pc:sldMkLst>
          <pc:docMk/>
          <pc:sldMk cId="412206166" sldId="263"/>
        </pc:sldMkLst>
        <pc:picChg chg="add del mod">
          <ac:chgData name="Schnee, MJ (schneema)" userId="6b4f1771-0d83-41c6-9aa2-f14a39b0a1c4" providerId="ADAL" clId="{C2E71580-D488-8E48-91BA-23D6B0108873}" dt="2024-10-27T18:39:26.720" v="1"/>
          <ac:picMkLst>
            <pc:docMk/>
            <pc:sldMk cId="412206166" sldId="263"/>
            <ac:picMk id="6" creationId="{25460759-27FE-79E7-8D41-52DEE5AD6DA9}"/>
          </ac:picMkLst>
        </pc:picChg>
        <pc:picChg chg="add del mod">
          <ac:chgData name="Schnee, MJ (schneema)" userId="6b4f1771-0d83-41c6-9aa2-f14a39b0a1c4" providerId="ADAL" clId="{C2E71580-D488-8E48-91BA-23D6B0108873}" dt="2024-10-27T18:40:39.153" v="5" actId="21"/>
          <ac:picMkLst>
            <pc:docMk/>
            <pc:sldMk cId="412206166" sldId="263"/>
            <ac:picMk id="21" creationId="{D871FE08-44A5-6194-0E42-D24585F76067}"/>
          </ac:picMkLst>
        </pc:picChg>
        <pc:picChg chg="add del mod">
          <ac:chgData name="Schnee, MJ (schneema)" userId="6b4f1771-0d83-41c6-9aa2-f14a39b0a1c4" providerId="ADAL" clId="{C2E71580-D488-8E48-91BA-23D6B0108873}" dt="2024-10-27T18:57:21.764" v="456"/>
          <ac:picMkLst>
            <pc:docMk/>
            <pc:sldMk cId="412206166" sldId="263"/>
            <ac:picMk id="30" creationId="{501AF286-28DA-98F8-93E9-106014B67F3F}"/>
          </ac:picMkLst>
        </pc:picChg>
        <pc:picChg chg="add del mod">
          <ac:chgData name="Schnee, MJ (schneema)" userId="6b4f1771-0d83-41c6-9aa2-f14a39b0a1c4" providerId="ADAL" clId="{C2E71580-D488-8E48-91BA-23D6B0108873}" dt="2024-10-27T18:57:43.340" v="458"/>
          <ac:picMkLst>
            <pc:docMk/>
            <pc:sldMk cId="412206166" sldId="263"/>
            <ac:picMk id="35" creationId="{8B8DFDD1-FAA8-462D-4C3D-8A80213C7296}"/>
          </ac:picMkLst>
        </pc:picChg>
        <pc:picChg chg="add del mod">
          <ac:chgData name="Schnee, MJ (schneema)" userId="6b4f1771-0d83-41c6-9aa2-f14a39b0a1c4" providerId="ADAL" clId="{C2E71580-D488-8E48-91BA-23D6B0108873}" dt="2024-10-27T18:57:54.648" v="460"/>
          <ac:picMkLst>
            <pc:docMk/>
            <pc:sldMk cId="412206166" sldId="263"/>
            <ac:picMk id="43" creationId="{EAA27008-EA60-9A5B-3C10-AF6964C773CE}"/>
          </ac:picMkLst>
        </pc:picChg>
        <pc:picChg chg="add del mod">
          <ac:chgData name="Schnee, MJ (schneema)" userId="6b4f1771-0d83-41c6-9aa2-f14a39b0a1c4" providerId="ADAL" clId="{C2E71580-D488-8E48-91BA-23D6B0108873}" dt="2024-10-27T18:58:03.744" v="462"/>
          <ac:picMkLst>
            <pc:docMk/>
            <pc:sldMk cId="412206166" sldId="263"/>
            <ac:picMk id="52" creationId="{BD948E98-393A-7852-037C-E1430274A041}"/>
          </ac:picMkLst>
        </pc:picChg>
        <pc:picChg chg="add mod">
          <ac:chgData name="Schnee, MJ (schneema)" userId="6b4f1771-0d83-41c6-9aa2-f14a39b0a1c4" providerId="ADAL" clId="{C2E71580-D488-8E48-91BA-23D6B0108873}" dt="2024-10-27T18:58:32.097" v="463"/>
          <ac:picMkLst>
            <pc:docMk/>
            <pc:sldMk cId="412206166" sldId="263"/>
            <ac:picMk id="56" creationId="{67675765-D1B1-F8B3-8656-8443E3E2D45D}"/>
          </ac:picMkLst>
        </pc:picChg>
      </pc:sldChg>
      <pc:sldChg chg="addSp delSp modSp mod modTransition modAnim">
        <pc:chgData name="Schnee, MJ (schneema)" userId="6b4f1771-0d83-41c6-9aa2-f14a39b0a1c4" providerId="ADAL" clId="{C2E71580-D488-8E48-91BA-23D6B0108873}" dt="2024-10-27T18:59:04.473" v="465"/>
        <pc:sldMkLst>
          <pc:docMk/>
          <pc:sldMk cId="2910879774" sldId="264"/>
        </pc:sldMkLst>
        <pc:spChg chg="mod">
          <ac:chgData name="Schnee, MJ (schneema)" userId="6b4f1771-0d83-41c6-9aa2-f14a39b0a1c4" providerId="ADAL" clId="{C2E71580-D488-8E48-91BA-23D6B0108873}" dt="2024-10-27T18:56:15.794" v="453" actId="20577"/>
          <ac:spMkLst>
            <pc:docMk/>
            <pc:sldMk cId="2910879774" sldId="264"/>
            <ac:spMk id="3" creationId="{54867178-5523-9513-DF97-78F691707F5E}"/>
          </ac:spMkLst>
        </pc:spChg>
        <pc:picChg chg="add del mod">
          <ac:chgData name="Schnee, MJ (schneema)" userId="6b4f1771-0d83-41c6-9aa2-f14a39b0a1c4" providerId="ADAL" clId="{C2E71580-D488-8E48-91BA-23D6B0108873}" dt="2024-10-27T18:58:32.993" v="464"/>
          <ac:picMkLst>
            <pc:docMk/>
            <pc:sldMk cId="2910879774" sldId="264"/>
            <ac:picMk id="23" creationId="{3C533F88-28F6-D5E4-0928-C4C7D3946756}"/>
          </ac:picMkLst>
        </pc:picChg>
        <pc:picChg chg="add mod">
          <ac:chgData name="Schnee, MJ (schneema)" userId="6b4f1771-0d83-41c6-9aa2-f14a39b0a1c4" providerId="ADAL" clId="{C2E71580-D488-8E48-91BA-23D6B0108873}" dt="2024-10-27T18:59:04.473" v="465"/>
          <ac:picMkLst>
            <pc:docMk/>
            <pc:sldMk cId="2910879774" sldId="264"/>
            <ac:picMk id="27" creationId="{F7DE29B6-73B6-6953-2636-FA3413F6491B}"/>
          </ac:picMkLst>
        </pc:picChg>
      </pc:sldChg>
    </pc:docChg>
  </pc:docChgLst>
  <pc:docChgLst>
    <pc:chgData name="Kahle, Freja (kahlecw)" userId="803ab78a-39a3-44be-b5d5-fe488d62d5db" providerId="ADAL" clId="{6481BBBF-4D76-4A03-A3D9-AD0B3104C9D3}"/>
    <pc:docChg chg="undo redo custSel modSld">
      <pc:chgData name="Kahle, Freja (kahlecw)" userId="803ab78a-39a3-44be-b5d5-fe488d62d5db" providerId="ADAL" clId="{6481BBBF-4D76-4A03-A3D9-AD0B3104C9D3}" dt="2024-10-27T23:01:14.549" v="324"/>
      <pc:docMkLst>
        <pc:docMk/>
      </pc:docMkLst>
      <pc:sldChg chg="delSp modSp mod modTransition delAnim">
        <pc:chgData name="Kahle, Freja (kahlecw)" userId="803ab78a-39a3-44be-b5d5-fe488d62d5db" providerId="ADAL" clId="{6481BBBF-4D76-4A03-A3D9-AD0B3104C9D3}" dt="2024-10-27T23:01:14.549" v="324"/>
        <pc:sldMkLst>
          <pc:docMk/>
          <pc:sldMk cId="1506817610" sldId="256"/>
        </pc:sldMkLst>
        <pc:picChg chg="del mod">
          <ac:chgData name="Kahle, Freja (kahlecw)" userId="803ab78a-39a3-44be-b5d5-fe488d62d5db" providerId="ADAL" clId="{6481BBBF-4D76-4A03-A3D9-AD0B3104C9D3}" dt="2024-10-27T22:38:48.110" v="312" actId="478"/>
          <ac:picMkLst>
            <pc:docMk/>
            <pc:sldMk cId="1506817610" sldId="256"/>
            <ac:picMk id="5" creationId="{22349C92-10F8-D587-4501-C3A9AA3F383C}"/>
          </ac:picMkLst>
        </pc:picChg>
        <pc:picChg chg="del mod">
          <ac:chgData name="Kahle, Freja (kahlecw)" userId="803ab78a-39a3-44be-b5d5-fe488d62d5db" providerId="ADAL" clId="{6481BBBF-4D76-4A03-A3D9-AD0B3104C9D3}" dt="2024-10-27T22:41:18.036" v="314" actId="478"/>
          <ac:picMkLst>
            <pc:docMk/>
            <pc:sldMk cId="1506817610" sldId="256"/>
            <ac:picMk id="6" creationId="{630A0D7D-9C68-DB46-3E6B-7D542EC672BB}"/>
          </ac:picMkLst>
        </pc:picChg>
      </pc:sldChg>
      <pc:sldChg chg="delSp modSp mod delAnim">
        <pc:chgData name="Kahle, Freja (kahlecw)" userId="803ab78a-39a3-44be-b5d5-fe488d62d5db" providerId="ADAL" clId="{6481BBBF-4D76-4A03-A3D9-AD0B3104C9D3}" dt="2024-10-27T22:48:51.260" v="316" actId="1076"/>
        <pc:sldMkLst>
          <pc:docMk/>
          <pc:sldMk cId="4256521648" sldId="257"/>
        </pc:sldMkLst>
        <pc:spChg chg="mod">
          <ac:chgData name="Kahle, Freja (kahlecw)" userId="803ab78a-39a3-44be-b5d5-fe488d62d5db" providerId="ADAL" clId="{6481BBBF-4D76-4A03-A3D9-AD0B3104C9D3}" dt="2024-10-27T22:15:37.343" v="243" actId="20577"/>
          <ac:spMkLst>
            <pc:docMk/>
            <pc:sldMk cId="4256521648" sldId="257"/>
            <ac:spMk id="3" creationId="{B27B5C49-0203-BF1A-86CC-B1C3D1A8DBB7}"/>
          </ac:spMkLst>
        </pc:spChg>
        <pc:picChg chg="del">
          <ac:chgData name="Kahle, Freja (kahlecw)" userId="803ab78a-39a3-44be-b5d5-fe488d62d5db" providerId="ADAL" clId="{6481BBBF-4D76-4A03-A3D9-AD0B3104C9D3}" dt="2024-10-27T22:44:02.024" v="315" actId="478"/>
          <ac:picMkLst>
            <pc:docMk/>
            <pc:sldMk cId="4256521648" sldId="257"/>
            <ac:picMk id="4" creationId="{5331B763-83CF-B85A-49F8-31746C1839D3}"/>
          </ac:picMkLst>
        </pc:picChg>
        <pc:picChg chg="mod">
          <ac:chgData name="Kahle, Freja (kahlecw)" userId="803ab78a-39a3-44be-b5d5-fe488d62d5db" providerId="ADAL" clId="{6481BBBF-4D76-4A03-A3D9-AD0B3104C9D3}" dt="2024-10-27T22:48:51.260" v="316" actId="1076"/>
          <ac:picMkLst>
            <pc:docMk/>
            <pc:sldMk cId="4256521648" sldId="257"/>
            <ac:picMk id="5" creationId="{5A55F863-AA33-EEC8-8B95-C056543466D6}"/>
          </ac:picMkLst>
        </pc:picChg>
      </pc:sldChg>
      <pc:sldChg chg="modSp mod">
        <pc:chgData name="Kahle, Freja (kahlecw)" userId="803ab78a-39a3-44be-b5d5-fe488d62d5db" providerId="ADAL" clId="{6481BBBF-4D76-4A03-A3D9-AD0B3104C9D3}" dt="2024-10-27T22:49:31.330" v="318" actId="1076"/>
        <pc:sldMkLst>
          <pc:docMk/>
          <pc:sldMk cId="372151540" sldId="258"/>
        </pc:sldMkLst>
        <pc:picChg chg="mod">
          <ac:chgData name="Kahle, Freja (kahlecw)" userId="803ab78a-39a3-44be-b5d5-fe488d62d5db" providerId="ADAL" clId="{6481BBBF-4D76-4A03-A3D9-AD0B3104C9D3}" dt="2024-10-27T22:49:31.330" v="318" actId="1076"/>
          <ac:picMkLst>
            <pc:docMk/>
            <pc:sldMk cId="372151540" sldId="258"/>
            <ac:picMk id="4" creationId="{DCE9AC87-4B46-6BC3-D62A-20F41E4410A2}"/>
          </ac:picMkLst>
        </pc:picChg>
      </pc:sldChg>
      <pc:sldChg chg="modSp mod">
        <pc:chgData name="Kahle, Freja (kahlecw)" userId="803ab78a-39a3-44be-b5d5-fe488d62d5db" providerId="ADAL" clId="{6481BBBF-4D76-4A03-A3D9-AD0B3104C9D3}" dt="2024-10-27T22:57:04.835" v="320" actId="1076"/>
        <pc:sldMkLst>
          <pc:docMk/>
          <pc:sldMk cId="1942988341" sldId="259"/>
        </pc:sldMkLst>
        <pc:picChg chg="mod">
          <ac:chgData name="Kahle, Freja (kahlecw)" userId="803ab78a-39a3-44be-b5d5-fe488d62d5db" providerId="ADAL" clId="{6481BBBF-4D76-4A03-A3D9-AD0B3104C9D3}" dt="2024-10-27T22:57:04.835" v="320" actId="1076"/>
          <ac:picMkLst>
            <pc:docMk/>
            <pc:sldMk cId="1942988341" sldId="259"/>
            <ac:picMk id="4" creationId="{70E034AA-278E-963E-E201-7A81D3C4A553}"/>
          </ac:picMkLst>
        </pc:picChg>
      </pc:sldChg>
      <pc:sldChg chg="modSp mod">
        <pc:chgData name="Kahle, Freja (kahlecw)" userId="803ab78a-39a3-44be-b5d5-fe488d62d5db" providerId="ADAL" clId="{6481BBBF-4D76-4A03-A3D9-AD0B3104C9D3}" dt="2024-10-27T22:59:01.931" v="321" actId="1076"/>
        <pc:sldMkLst>
          <pc:docMk/>
          <pc:sldMk cId="103318282" sldId="265"/>
        </pc:sldMkLst>
        <pc:picChg chg="mod">
          <ac:chgData name="Kahle, Freja (kahlecw)" userId="803ab78a-39a3-44be-b5d5-fe488d62d5db" providerId="ADAL" clId="{6481BBBF-4D76-4A03-A3D9-AD0B3104C9D3}" dt="2024-10-27T22:59:01.931" v="321" actId="1076"/>
          <ac:picMkLst>
            <pc:docMk/>
            <pc:sldMk cId="103318282" sldId="265"/>
            <ac:picMk id="3" creationId="{47A57506-18BA-67EF-D633-D194506E5B65}"/>
          </ac:picMkLst>
        </pc:picChg>
      </pc:sldChg>
      <pc:sldChg chg="modSp mod">
        <pc:chgData name="Kahle, Freja (kahlecw)" userId="803ab78a-39a3-44be-b5d5-fe488d62d5db" providerId="ADAL" clId="{6481BBBF-4D76-4A03-A3D9-AD0B3104C9D3}" dt="2024-10-27T23:00:05.505" v="322" actId="1076"/>
        <pc:sldMkLst>
          <pc:docMk/>
          <pc:sldMk cId="1335355045" sldId="266"/>
        </pc:sldMkLst>
        <pc:picChg chg="mod">
          <ac:chgData name="Kahle, Freja (kahlecw)" userId="803ab78a-39a3-44be-b5d5-fe488d62d5db" providerId="ADAL" clId="{6481BBBF-4D76-4A03-A3D9-AD0B3104C9D3}" dt="2024-10-27T23:00:05.505" v="322" actId="1076"/>
          <ac:picMkLst>
            <pc:docMk/>
            <pc:sldMk cId="1335355045" sldId="266"/>
            <ac:picMk id="3" creationId="{61852E7C-5B65-C198-347F-2030FA78F2D4}"/>
          </ac:picMkLst>
        </pc:picChg>
      </pc:sldChg>
      <pc:sldChg chg="modSp mod">
        <pc:chgData name="Kahle, Freja (kahlecw)" userId="803ab78a-39a3-44be-b5d5-fe488d62d5db" providerId="ADAL" clId="{6481BBBF-4D76-4A03-A3D9-AD0B3104C9D3}" dt="2024-10-27T23:00:57.406" v="323" actId="1076"/>
        <pc:sldMkLst>
          <pc:docMk/>
          <pc:sldMk cId="1016511705" sldId="267"/>
        </pc:sldMkLst>
        <pc:picChg chg="mod">
          <ac:chgData name="Kahle, Freja (kahlecw)" userId="803ab78a-39a3-44be-b5d5-fe488d62d5db" providerId="ADAL" clId="{6481BBBF-4D76-4A03-A3D9-AD0B3104C9D3}" dt="2024-10-27T23:00:57.406" v="323" actId="1076"/>
          <ac:picMkLst>
            <pc:docMk/>
            <pc:sldMk cId="1016511705" sldId="267"/>
            <ac:picMk id="3" creationId="{9A87DAFA-5699-E66C-573C-89274C52118B}"/>
          </ac:picMkLst>
        </pc:picChg>
      </pc:sldChg>
      <pc:sldChg chg="modSp mod">
        <pc:chgData name="Kahle, Freja (kahlecw)" userId="803ab78a-39a3-44be-b5d5-fe488d62d5db" providerId="ADAL" clId="{6481BBBF-4D76-4A03-A3D9-AD0B3104C9D3}" dt="2024-10-27T22:55:42.286" v="319" actId="1076"/>
        <pc:sldMkLst>
          <pc:docMk/>
          <pc:sldMk cId="1105930297" sldId="268"/>
        </pc:sldMkLst>
        <pc:spChg chg="mod">
          <ac:chgData name="Kahle, Freja (kahlecw)" userId="803ab78a-39a3-44be-b5d5-fe488d62d5db" providerId="ADAL" clId="{6481BBBF-4D76-4A03-A3D9-AD0B3104C9D3}" dt="2024-10-27T22:36:48.369" v="310" actId="13926"/>
          <ac:spMkLst>
            <pc:docMk/>
            <pc:sldMk cId="1105930297" sldId="268"/>
            <ac:spMk id="3" creationId="{92BAA3FC-FEFE-A86A-996C-BB7B32BEFE60}"/>
          </ac:spMkLst>
        </pc:spChg>
        <pc:picChg chg="mod">
          <ac:chgData name="Kahle, Freja (kahlecw)" userId="803ab78a-39a3-44be-b5d5-fe488d62d5db" providerId="ADAL" clId="{6481BBBF-4D76-4A03-A3D9-AD0B3104C9D3}" dt="2024-10-27T22:55:42.286" v="319" actId="1076"/>
          <ac:picMkLst>
            <pc:docMk/>
            <pc:sldMk cId="1105930297" sldId="268"/>
            <ac:picMk id="4" creationId="{8DAD248C-8F81-2ED8-5F4F-20F9610304E4}"/>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2.m4a>
</file>

<file path=ppt/media/media3.m4a>
</file>

<file path=ppt/media/media4.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54F7F0-C76D-4295-AD4F-6EE2994BCAF2}" type="datetimeFigureOut">
              <a:rPr lang="en-US" smtClean="0"/>
              <a:t>10/27/2024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D50919-9066-4FDD-9EB3-7FAC55312716}" type="slidenum">
              <a:rPr lang="en-US" smtClean="0"/>
              <a:t>‹#›</a:t>
            </a:fld>
            <a:endParaRPr lang="en-US"/>
          </a:p>
        </p:txBody>
      </p:sp>
    </p:spTree>
    <p:extLst>
      <p:ext uri="{BB962C8B-B14F-4D97-AF65-F5344CB8AC3E}">
        <p14:creationId xmlns:p14="http://schemas.microsoft.com/office/powerpoint/2010/main" val="1960768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FREJA START</a:t>
            </a:r>
          </a:p>
        </p:txBody>
      </p:sp>
      <p:sp>
        <p:nvSpPr>
          <p:cNvPr id="4" name="Slide Number Placeholder 3"/>
          <p:cNvSpPr>
            <a:spLocks noGrp="1"/>
          </p:cNvSpPr>
          <p:nvPr>
            <p:ph type="sldNum" sz="quarter" idx="5"/>
          </p:nvPr>
        </p:nvSpPr>
        <p:spPr/>
        <p:txBody>
          <a:bodyPr/>
          <a:lstStyle/>
          <a:p>
            <a:fld id="{46D50919-9066-4FDD-9EB3-7FAC55312716}" type="slidenum">
              <a:rPr lang="en-US" smtClean="0"/>
              <a:t>1</a:t>
            </a:fld>
            <a:endParaRPr lang="en-US"/>
          </a:p>
        </p:txBody>
      </p:sp>
    </p:spTree>
    <p:extLst>
      <p:ext uri="{BB962C8B-B14F-4D97-AF65-F5344CB8AC3E}">
        <p14:creationId xmlns:p14="http://schemas.microsoft.com/office/powerpoint/2010/main" val="3028317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NICK START</a:t>
            </a:r>
          </a:p>
        </p:txBody>
      </p:sp>
      <p:sp>
        <p:nvSpPr>
          <p:cNvPr id="4" name="Slide Number Placeholder 3"/>
          <p:cNvSpPr>
            <a:spLocks noGrp="1"/>
          </p:cNvSpPr>
          <p:nvPr>
            <p:ph type="sldNum" sz="quarter" idx="5"/>
          </p:nvPr>
        </p:nvSpPr>
        <p:spPr/>
        <p:txBody>
          <a:bodyPr/>
          <a:lstStyle/>
          <a:p>
            <a:fld id="{46D50919-9066-4FDD-9EB3-7FAC55312716}" type="slidenum">
              <a:rPr lang="en-US" smtClean="0"/>
              <a:t>9</a:t>
            </a:fld>
            <a:endParaRPr lang="en-US"/>
          </a:p>
        </p:txBody>
      </p:sp>
    </p:spTree>
    <p:extLst>
      <p:ext uri="{BB962C8B-B14F-4D97-AF65-F5344CB8AC3E}">
        <p14:creationId xmlns:p14="http://schemas.microsoft.com/office/powerpoint/2010/main" val="19321053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MJ START</a:t>
            </a:r>
          </a:p>
        </p:txBody>
      </p:sp>
      <p:sp>
        <p:nvSpPr>
          <p:cNvPr id="4" name="Slide Number Placeholder 3"/>
          <p:cNvSpPr>
            <a:spLocks noGrp="1"/>
          </p:cNvSpPr>
          <p:nvPr>
            <p:ph type="sldNum" sz="quarter" idx="5"/>
          </p:nvPr>
        </p:nvSpPr>
        <p:spPr/>
        <p:txBody>
          <a:bodyPr/>
          <a:lstStyle/>
          <a:p>
            <a:fld id="{46D50919-9066-4FDD-9EB3-7FAC55312716}" type="slidenum">
              <a:rPr lang="en-US" smtClean="0"/>
              <a:t>12</a:t>
            </a:fld>
            <a:endParaRPr lang="en-US"/>
          </a:p>
        </p:txBody>
      </p:sp>
    </p:spTree>
    <p:extLst>
      <p:ext uri="{BB962C8B-B14F-4D97-AF65-F5344CB8AC3E}">
        <p14:creationId xmlns:p14="http://schemas.microsoft.com/office/powerpoint/2010/main" val="232542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10/27/2024</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17531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10/27/2024</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886379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10/27/2024</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997156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10/27/2024</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108731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10/27/2024</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385505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10/27/2024</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700573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10/27/2024</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2943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10/27/2024</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88378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10/27/2024</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5868198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10/27/2024</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111318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10/27/2024</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086318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10/27/2024</a:t>
            </a:fld>
            <a:endParaRPr lang="en-US"/>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370915917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37" r:id="rId6"/>
    <p:sldLayoutId id="2147483733" r:id="rId7"/>
    <p:sldLayoutId id="2147483734" r:id="rId8"/>
    <p:sldLayoutId id="2147483735" r:id="rId9"/>
    <p:sldLayoutId id="2147483736" r:id="rId10"/>
    <p:sldLayoutId id="2147483738"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hyperlink" Target="mailto:gallagj9@ucmail.uc.edu"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mailto:kahlecw@mail.uc.edu" TargetMode="External"/><Relationship Id="rId5" Type="http://schemas.openxmlformats.org/officeDocument/2006/relationships/hyperlink" Target="mailto:bryantno@mail.uc.edu" TargetMode="External"/><Relationship Id="rId4" Type="http://schemas.openxmlformats.org/officeDocument/2006/relationships/hyperlink" Target="mailto:schneema@mail.uc.edu"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pic>
        <p:nvPicPr>
          <p:cNvPr id="4" name="Picture 3" descr="Gadgets on a desk">
            <a:extLst>
              <a:ext uri="{FF2B5EF4-FFF2-40B4-BE49-F238E27FC236}">
                <a16:creationId xmlns:a16="http://schemas.microsoft.com/office/drawing/2014/main" id="{673E1139-C658-7D14-3E27-78741A42E23D}"/>
              </a:ext>
            </a:extLst>
          </p:cNvPr>
          <p:cNvPicPr>
            <a:picLocks noChangeAspect="1"/>
          </p:cNvPicPr>
          <p:nvPr/>
        </p:nvPicPr>
        <p:blipFill>
          <a:blip r:embed="rId3">
            <a:alphaModFix amt="40000"/>
          </a:blip>
          <a:srcRect t="4947" r="-1" b="20033"/>
          <a:stretch/>
        </p:blipFill>
        <p:spPr>
          <a:xfrm>
            <a:off x="20" y="10"/>
            <a:ext cx="12188932" cy="6857990"/>
          </a:xfrm>
          <a:prstGeom prst="rect">
            <a:avLst/>
          </a:prstGeom>
        </p:spPr>
      </p:pic>
      <p:sp>
        <p:nvSpPr>
          <p:cNvPr id="2" name="Title 1">
            <a:extLst>
              <a:ext uri="{FF2B5EF4-FFF2-40B4-BE49-F238E27FC236}">
                <a16:creationId xmlns:a16="http://schemas.microsoft.com/office/drawing/2014/main" id="{F652C97F-523A-DB1B-42B7-CD2B34AEA779}"/>
              </a:ext>
            </a:extLst>
          </p:cNvPr>
          <p:cNvSpPr>
            <a:spLocks noGrp="1"/>
          </p:cNvSpPr>
          <p:nvPr>
            <p:ph type="ctrTitle"/>
          </p:nvPr>
        </p:nvSpPr>
        <p:spPr>
          <a:xfrm>
            <a:off x="1549238" y="1145080"/>
            <a:ext cx="9090476" cy="2179601"/>
          </a:xfrm>
        </p:spPr>
        <p:txBody>
          <a:bodyPr anchor="b">
            <a:normAutofit/>
          </a:bodyPr>
          <a:lstStyle/>
          <a:p>
            <a:pPr algn="ctr"/>
            <a:r>
              <a:rPr lang="en-US">
                <a:solidFill>
                  <a:srgbClr val="FFFFFF"/>
                </a:solidFill>
              </a:rPr>
              <a:t>Senior Design: Fall Presentation</a:t>
            </a:r>
          </a:p>
        </p:txBody>
      </p:sp>
      <p:sp>
        <p:nvSpPr>
          <p:cNvPr id="3" name="Subtitle 2">
            <a:extLst>
              <a:ext uri="{FF2B5EF4-FFF2-40B4-BE49-F238E27FC236}">
                <a16:creationId xmlns:a16="http://schemas.microsoft.com/office/drawing/2014/main" id="{0EABB280-B4BF-3666-190B-A5B48D459AAB}"/>
              </a:ext>
            </a:extLst>
          </p:cNvPr>
          <p:cNvSpPr>
            <a:spLocks noGrp="1"/>
          </p:cNvSpPr>
          <p:nvPr>
            <p:ph type="subTitle" idx="1"/>
          </p:nvPr>
        </p:nvSpPr>
        <p:spPr>
          <a:xfrm>
            <a:off x="2999029" y="3774105"/>
            <a:ext cx="6190895" cy="1633040"/>
          </a:xfrm>
        </p:spPr>
        <p:txBody>
          <a:bodyPr anchor="t">
            <a:normAutofit/>
          </a:bodyPr>
          <a:lstStyle/>
          <a:p>
            <a:pPr algn="ctr"/>
            <a:r>
              <a:rPr lang="en-US">
                <a:solidFill>
                  <a:srgbClr val="FFFFFF"/>
                </a:solidFill>
              </a:rPr>
              <a:t>By MJ Schnee, Nick Bryant,  and Freja Kahle</a:t>
            </a:r>
          </a:p>
        </p:txBody>
      </p:sp>
      <p:sp>
        <p:nvSpPr>
          <p:cNvPr id="29" name="Freeform: Shape 28">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491506" y="-615180"/>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1"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8356" y="3533292"/>
            <a:ext cx="972241" cy="45718"/>
            <a:chOff x="4886325" y="3371754"/>
            <a:chExt cx="2418492" cy="113728"/>
          </a:xfrm>
          <a:solidFill>
            <a:schemeClr val="accent1"/>
          </a:solidFill>
        </p:grpSpPr>
        <p:sp>
          <p:nvSpPr>
            <p:cNvPr id="32"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3"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4"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5"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6"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9" name="Freeform: Shape 38">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516668"/>
            <a:ext cx="4187283"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1" name="Group 40">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969850"/>
            <a:ext cx="886141" cy="802496"/>
            <a:chOff x="10948005" y="3272152"/>
            <a:chExt cx="868640" cy="786648"/>
          </a:xfrm>
          <a:solidFill>
            <a:schemeClr val="accent1"/>
          </a:solidFill>
        </p:grpSpPr>
        <p:sp>
          <p:nvSpPr>
            <p:cNvPr id="42" name="Freeform: Shape 41">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3" name="Freeform: Shape 42">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4" name="Freeform: Shape 43">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6"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7"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06817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7BDE1-3DBD-3738-53B7-408D7B70AB5D}"/>
              </a:ext>
            </a:extLst>
          </p:cNvPr>
          <p:cNvSpPr>
            <a:spLocks noGrp="1"/>
          </p:cNvSpPr>
          <p:nvPr>
            <p:ph type="title"/>
          </p:nvPr>
        </p:nvSpPr>
        <p:spPr/>
        <p:txBody>
          <a:bodyPr/>
          <a:lstStyle/>
          <a:p>
            <a:r>
              <a:rPr lang="en-US"/>
              <a:t>Review of Project Progress</a:t>
            </a:r>
          </a:p>
        </p:txBody>
      </p:sp>
      <p:sp>
        <p:nvSpPr>
          <p:cNvPr id="3" name="Content Placeholder 2">
            <a:extLst>
              <a:ext uri="{FF2B5EF4-FFF2-40B4-BE49-F238E27FC236}">
                <a16:creationId xmlns:a16="http://schemas.microsoft.com/office/drawing/2014/main" id="{C7737A4E-6F15-3415-C9B8-54358CB6F7D4}"/>
              </a:ext>
            </a:extLst>
          </p:cNvPr>
          <p:cNvSpPr>
            <a:spLocks noGrp="1"/>
          </p:cNvSpPr>
          <p:nvPr>
            <p:ph idx="1"/>
          </p:nvPr>
        </p:nvSpPr>
        <p:spPr/>
        <p:txBody>
          <a:bodyPr/>
          <a:lstStyle/>
          <a:p>
            <a:r>
              <a:rPr lang="en-US"/>
              <a:t>Set up plan for project completion:</a:t>
            </a:r>
          </a:p>
          <a:p>
            <a:pPr marL="342900" indent="-342900">
              <a:buFont typeface="Arial" panose="020B0604020202020204" pitchFamily="34" charset="0"/>
              <a:buChar char="•"/>
            </a:pPr>
            <a:r>
              <a:rPr lang="en-US"/>
              <a:t>Weekly goals</a:t>
            </a:r>
          </a:p>
          <a:p>
            <a:pPr marL="342900" indent="-342900">
              <a:buFont typeface="Arial" panose="020B0604020202020204" pitchFamily="34" charset="0"/>
              <a:buChar char="•"/>
            </a:pPr>
            <a:r>
              <a:rPr lang="en-US"/>
              <a:t>Individual assignments</a:t>
            </a:r>
          </a:p>
          <a:p>
            <a:pPr marL="342900" indent="-342900">
              <a:buFont typeface="Arial" panose="020B0604020202020204" pitchFamily="34" charset="0"/>
              <a:buChar char="•"/>
            </a:pPr>
            <a:r>
              <a:rPr lang="en-US"/>
              <a:t>Framework of projects functions and features</a:t>
            </a:r>
          </a:p>
          <a:p>
            <a:pPr marL="342900" indent="-342900">
              <a:buFont typeface="Arial" panose="020B0604020202020204" pitchFamily="34" charset="0"/>
              <a:buChar char="•"/>
            </a:pPr>
            <a:r>
              <a:rPr lang="en-US"/>
              <a:t>Setup of game engine</a:t>
            </a:r>
          </a:p>
        </p:txBody>
      </p:sp>
      <p:pic>
        <p:nvPicPr>
          <p:cNvPr id="18" name="Audio 17">
            <a:hlinkClick r:id="" action="ppaction://media"/>
            <a:extLst>
              <a:ext uri="{FF2B5EF4-FFF2-40B4-BE49-F238E27FC236}">
                <a16:creationId xmlns:a16="http://schemas.microsoft.com/office/drawing/2014/main" id="{EBBEB599-F640-CD81-E783-F1648B21057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28242767"/>
      </p:ext>
    </p:extLst>
  </p:cSld>
  <p:clrMapOvr>
    <a:masterClrMapping/>
  </p:clrMapOvr>
  <mc:AlternateContent xmlns:mc="http://schemas.openxmlformats.org/markup-compatibility/2006">
    <mc:Choice xmlns:p14="http://schemas.microsoft.com/office/powerpoint/2010/main" Requires="p14">
      <p:transition spd="slow" p14:dur="2000" advTm="25359"/>
    </mc:Choice>
    <mc:Fallback>
      <p:transition spd="slow" advTm="25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453B-B33D-4343-04B5-956C3702F855}"/>
              </a:ext>
            </a:extLst>
          </p:cNvPr>
          <p:cNvSpPr>
            <a:spLocks noGrp="1"/>
          </p:cNvSpPr>
          <p:nvPr>
            <p:ph type="title"/>
          </p:nvPr>
        </p:nvSpPr>
        <p:spPr/>
        <p:txBody>
          <a:bodyPr/>
          <a:lstStyle/>
          <a:p>
            <a:r>
              <a:rPr lang="en-US"/>
              <a:t>Expected Accomplishments For This Term</a:t>
            </a:r>
          </a:p>
        </p:txBody>
      </p:sp>
      <p:sp>
        <p:nvSpPr>
          <p:cNvPr id="3" name="Content Placeholder 2">
            <a:extLst>
              <a:ext uri="{FF2B5EF4-FFF2-40B4-BE49-F238E27FC236}">
                <a16:creationId xmlns:a16="http://schemas.microsoft.com/office/drawing/2014/main" id="{D478C745-67FE-CE64-E1C2-87D2CCD5E734}"/>
              </a:ext>
            </a:extLst>
          </p:cNvPr>
          <p:cNvSpPr>
            <a:spLocks noGrp="1"/>
          </p:cNvSpPr>
          <p:nvPr>
            <p:ph idx="1"/>
          </p:nvPr>
        </p:nvSpPr>
        <p:spPr/>
        <p:txBody>
          <a:bodyPr/>
          <a:lstStyle/>
          <a:p>
            <a:r>
              <a:rPr lang="en-US"/>
              <a:t>Core framework implementation:</a:t>
            </a:r>
          </a:p>
          <a:p>
            <a:pPr marL="342900" indent="-342900">
              <a:buFont typeface="Arial" panose="020B0604020202020204" pitchFamily="34" charset="0"/>
              <a:buChar char="•"/>
            </a:pPr>
            <a:r>
              <a:rPr lang="en-US"/>
              <a:t>Movement</a:t>
            </a:r>
          </a:p>
          <a:p>
            <a:pPr marL="342900" indent="-342900">
              <a:buFont typeface="Arial" panose="020B0604020202020204" pitchFamily="34" charset="0"/>
              <a:buChar char="•"/>
            </a:pPr>
            <a:r>
              <a:rPr lang="en-US"/>
              <a:t>Input detection</a:t>
            </a:r>
          </a:p>
          <a:p>
            <a:pPr marL="342900" indent="-342900">
              <a:buFont typeface="Arial" panose="020B0604020202020204" pitchFamily="34" charset="0"/>
              <a:buChar char="•"/>
            </a:pPr>
            <a:r>
              <a:rPr lang="en-US"/>
              <a:t>Scene transition</a:t>
            </a:r>
          </a:p>
          <a:p>
            <a:pPr marL="342900" indent="-342900">
              <a:buFont typeface="Arial" panose="020B0604020202020204" pitchFamily="34" charset="0"/>
              <a:buChar char="•"/>
            </a:pPr>
            <a:endParaRPr lang="en-US"/>
          </a:p>
        </p:txBody>
      </p:sp>
      <p:pic>
        <p:nvPicPr>
          <p:cNvPr id="15" name="Audio 14">
            <a:hlinkClick r:id="" action="ppaction://media"/>
            <a:extLst>
              <a:ext uri="{FF2B5EF4-FFF2-40B4-BE49-F238E27FC236}">
                <a16:creationId xmlns:a16="http://schemas.microsoft.com/office/drawing/2014/main" id="{540634A4-5ECE-3DDD-1A5F-B79985C1AB6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63802870"/>
      </p:ext>
    </p:extLst>
  </p:cSld>
  <p:clrMapOvr>
    <a:masterClrMapping/>
  </p:clrMapOvr>
  <mc:AlternateContent xmlns:mc="http://schemas.openxmlformats.org/markup-compatibility/2006">
    <mc:Choice xmlns:p14="http://schemas.microsoft.com/office/powerpoint/2010/main" Requires="p14">
      <p:transition spd="slow" p14:dur="2000" advTm="23366"/>
    </mc:Choice>
    <mc:Fallback>
      <p:transition spd="slow" advTm="233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5" name="Freeform: Shape 94">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6" name="Group 95">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3" name="Freeform: Shape 1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Freeform: Shape 1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7" name="Freeform: Shape 96">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98"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9"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00" name="Rectangle 9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421B7D76-51A8-3756-2CAB-E05BD988281D}"/>
              </a:ext>
            </a:extLst>
          </p:cNvPr>
          <p:cNvSpPr>
            <a:spLocks noGrp="1"/>
          </p:cNvSpPr>
          <p:nvPr>
            <p:ph type="title"/>
          </p:nvPr>
        </p:nvSpPr>
        <p:spPr>
          <a:xfrm>
            <a:off x="530352" y="589788"/>
            <a:ext cx="4884481" cy="2510921"/>
          </a:xfrm>
        </p:spPr>
        <p:txBody>
          <a:bodyPr vert="horz" lIns="91440" tIns="45720" rIns="91440" bIns="45720" rtlCol="0" anchor="b">
            <a:normAutofit/>
          </a:bodyPr>
          <a:lstStyle/>
          <a:p>
            <a:r>
              <a:rPr lang="en-US" sz="4000"/>
              <a:t>Division of Work</a:t>
            </a:r>
          </a:p>
        </p:txBody>
      </p:sp>
      <p:grpSp>
        <p:nvGrpSpPr>
          <p:cNvPr id="101" name="Graphic 78">
            <a:extLst>
              <a:ext uri="{FF2B5EF4-FFF2-40B4-BE49-F238E27FC236}">
                <a16:creationId xmlns:a16="http://schemas.microsoft.com/office/drawing/2014/main" id="{06B4C967-D337-479B-87CA-7587B7FCFF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352" y="3267662"/>
            <a:ext cx="972241" cy="45718"/>
            <a:chOff x="4886325" y="3371754"/>
            <a:chExt cx="2418492" cy="113728"/>
          </a:xfrm>
          <a:solidFill>
            <a:schemeClr val="accent1"/>
          </a:solidFill>
        </p:grpSpPr>
        <p:sp>
          <p:nvSpPr>
            <p:cNvPr id="34" name="Graphic 78">
              <a:extLst>
                <a:ext uri="{FF2B5EF4-FFF2-40B4-BE49-F238E27FC236}">
                  <a16:creationId xmlns:a16="http://schemas.microsoft.com/office/drawing/2014/main" id="{6EF1A9DB-7052-4254-8534-9AAED6F6B6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2" name="Graphic 78">
              <a:extLst>
                <a:ext uri="{FF2B5EF4-FFF2-40B4-BE49-F238E27FC236}">
                  <a16:creationId xmlns:a16="http://schemas.microsoft.com/office/drawing/2014/main" id="{55D44775-F9E3-4142-8CDB-277AEF2F388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6" name="Graphic 78">
                <a:extLst>
                  <a:ext uri="{FF2B5EF4-FFF2-40B4-BE49-F238E27FC236}">
                    <a16:creationId xmlns:a16="http://schemas.microsoft.com/office/drawing/2014/main" id="{93BB9C83-6DC3-450C-BFAD-0CB5EAD294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4E01AF91-A65B-4AE1-96C9-4168BD8F90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0AD45C08-DFB9-441F-A901-BCB9B0305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9" name="Graphic 78">
                <a:extLst>
                  <a:ext uri="{FF2B5EF4-FFF2-40B4-BE49-F238E27FC236}">
                    <a16:creationId xmlns:a16="http://schemas.microsoft.com/office/drawing/2014/main" id="{E05BEC0E-4EE4-42C4-BF0B-15F9AC5181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103" name="Freeform: Shape 102">
            <a:extLst>
              <a:ext uri="{FF2B5EF4-FFF2-40B4-BE49-F238E27FC236}">
                <a16:creationId xmlns:a16="http://schemas.microsoft.com/office/drawing/2014/main" id="{752C2BA4-3BBE-4D22-A0D9-8D2A7B8F1C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5918708"/>
            <a:ext cx="4187283" cy="93929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a:extLst>
              <a:ext uri="{FF2B5EF4-FFF2-40B4-BE49-F238E27FC236}">
                <a16:creationId xmlns:a16="http://schemas.microsoft.com/office/drawing/2014/main" id="{5987E613-1F5E-37D7-B9C2-3D88F4389739}"/>
              </a:ext>
            </a:extLst>
          </p:cNvPr>
          <p:cNvPicPr>
            <a:picLocks noGrp="1" noChangeAspect="1"/>
          </p:cNvPicPr>
          <p:nvPr>
            <p:ph idx="1"/>
          </p:nvPr>
        </p:nvPicPr>
        <p:blipFill>
          <a:blip r:embed="rId5"/>
          <a:srcRect t="2748" r="11252" b="3410"/>
          <a:stretch/>
        </p:blipFill>
        <p:spPr>
          <a:xfrm>
            <a:off x="5961842" y="1233884"/>
            <a:ext cx="5683149" cy="4390232"/>
          </a:xfrm>
          <a:prstGeom prst="rect">
            <a:avLst/>
          </a:prstGeom>
        </p:spPr>
      </p:pic>
      <p:sp>
        <p:nvSpPr>
          <p:cNvPr id="104" name="Freeform: Shape 103">
            <a:extLst>
              <a:ext uri="{FF2B5EF4-FFF2-40B4-BE49-F238E27FC236}">
                <a16:creationId xmlns:a16="http://schemas.microsoft.com/office/drawing/2014/main" id="{82AA7049-B18D-49D6-AD7D-DBB9E19FB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713190" y="-534982"/>
            <a:ext cx="943826" cy="2013794"/>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5" name="Group 104">
            <a:extLst>
              <a:ext uri="{FF2B5EF4-FFF2-40B4-BE49-F238E27FC236}">
                <a16:creationId xmlns:a16="http://schemas.microsoft.com/office/drawing/2014/main" id="{3850DB66-16D1-4953-A6E3-FCA3DC5F276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635690" y="349252"/>
            <a:ext cx="886142" cy="693398"/>
            <a:chOff x="10948005" y="3379098"/>
            <a:chExt cx="868640" cy="679702"/>
          </a:xfrm>
          <a:solidFill>
            <a:schemeClr val="accent6"/>
          </a:solidFill>
        </p:grpSpPr>
        <p:sp>
          <p:nvSpPr>
            <p:cNvPr id="46" name="Freeform: Shape 45">
              <a:extLst>
                <a:ext uri="{FF2B5EF4-FFF2-40B4-BE49-F238E27FC236}">
                  <a16:creationId xmlns:a16="http://schemas.microsoft.com/office/drawing/2014/main" id="{D698AB2F-1D17-4249-81CB-9A41D46B8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7" name="Freeform: Shape 46">
              <a:extLst>
                <a:ext uri="{FF2B5EF4-FFF2-40B4-BE49-F238E27FC236}">
                  <a16:creationId xmlns:a16="http://schemas.microsoft.com/office/drawing/2014/main" id="{F5301961-8687-4ADB-8043-4065F4707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8" name="Graphic 15">
              <a:extLst>
                <a:ext uri="{FF2B5EF4-FFF2-40B4-BE49-F238E27FC236}">
                  <a16:creationId xmlns:a16="http://schemas.microsoft.com/office/drawing/2014/main" id="{9DC20816-893A-4201-AA91-22F71E46F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9" name="Graphic 15">
              <a:extLst>
                <a:ext uri="{FF2B5EF4-FFF2-40B4-BE49-F238E27FC236}">
                  <a16:creationId xmlns:a16="http://schemas.microsoft.com/office/drawing/2014/main" id="{866D1F4E-BA21-44F3-A97A-E979C5FE78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35EADCB-1DB5-4B69-892B-14567F5280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6" name="Audio 55">
            <a:extLst>
              <a:ext uri="{FF2B5EF4-FFF2-40B4-BE49-F238E27FC236}">
                <a16:creationId xmlns:a16="http://schemas.microsoft.com/office/drawing/2014/main" id="{67675765-D1B1-F8B3-8656-8443E3E2D45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2206166"/>
      </p:ext>
    </p:extLst>
  </p:cSld>
  <p:clrMapOvr>
    <a:masterClrMapping/>
  </p:clrMapOvr>
  <mc:AlternateContent xmlns:mc="http://schemas.openxmlformats.org/markup-compatibility/2006">
    <mc:Choice xmlns:p14="http://schemas.microsoft.com/office/powerpoint/2010/main" Requires="p14">
      <p:transition spd="slow" p14:dur="2000" advTm="21545"/>
    </mc:Choice>
    <mc:Fallback>
      <p:transition spd="slow" advTm="21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08012-96D4-8E6F-D79B-F2242330F232}"/>
              </a:ext>
            </a:extLst>
          </p:cNvPr>
          <p:cNvSpPr>
            <a:spLocks noGrp="1"/>
          </p:cNvSpPr>
          <p:nvPr>
            <p:ph type="title"/>
          </p:nvPr>
        </p:nvSpPr>
        <p:spPr/>
        <p:txBody>
          <a:bodyPr/>
          <a:lstStyle/>
          <a:p>
            <a:r>
              <a:rPr lang="en-US"/>
              <a:t>Expected Demo at Expo</a:t>
            </a:r>
          </a:p>
        </p:txBody>
      </p:sp>
      <p:sp>
        <p:nvSpPr>
          <p:cNvPr id="3" name="Content Placeholder 2">
            <a:extLst>
              <a:ext uri="{FF2B5EF4-FFF2-40B4-BE49-F238E27FC236}">
                <a16:creationId xmlns:a16="http://schemas.microsoft.com/office/drawing/2014/main" id="{54867178-5523-9513-DF97-78F691707F5E}"/>
              </a:ext>
            </a:extLst>
          </p:cNvPr>
          <p:cNvSpPr>
            <a:spLocks noGrp="1"/>
          </p:cNvSpPr>
          <p:nvPr>
            <p:ph idx="1"/>
          </p:nvPr>
        </p:nvSpPr>
        <p:spPr/>
        <p:txBody>
          <a:bodyPr/>
          <a:lstStyle/>
          <a:p>
            <a:pPr marL="342900" indent="-342900">
              <a:buFont typeface="Arial" panose="020B0604020202020204" pitchFamily="34" charset="0"/>
              <a:buChar char="•"/>
            </a:pPr>
            <a:r>
              <a:rPr lang="en-US"/>
              <a:t>All tasks from effort matrix completed</a:t>
            </a:r>
          </a:p>
          <a:p>
            <a:pPr marL="342900" indent="-342900">
              <a:buFont typeface="Arial" panose="020B0604020202020204" pitchFamily="34" charset="0"/>
              <a:buChar char="•"/>
            </a:pPr>
            <a:r>
              <a:rPr lang="en-US"/>
              <a:t>Fully playable game where students can select a hero and adventure through a complete quest</a:t>
            </a:r>
          </a:p>
          <a:p>
            <a:pPr marL="342900" indent="-342900">
              <a:buFont typeface="Arial" panose="020B0604020202020204" pitchFamily="34" charset="0"/>
              <a:buChar char="•"/>
            </a:pPr>
            <a:r>
              <a:rPr lang="en-US"/>
              <a:t>Desktop(s) brought to expo will host demo</a:t>
            </a:r>
          </a:p>
          <a:p>
            <a:pPr marL="342900" indent="-342900">
              <a:buFont typeface="Arial" panose="020B0604020202020204" pitchFamily="34" charset="0"/>
              <a:buChar char="•"/>
            </a:pPr>
            <a:r>
              <a:rPr lang="en-US"/>
              <a:t>Presentation displays will show Unity editor and unique algorithms</a:t>
            </a:r>
          </a:p>
          <a:p>
            <a:pPr marL="342900" indent="-342900">
              <a:buFont typeface="Arial" panose="020B0604020202020204" pitchFamily="34" charset="0"/>
              <a:buChar char="•"/>
            </a:pPr>
            <a:endParaRPr lang="en-US"/>
          </a:p>
        </p:txBody>
      </p:sp>
      <p:pic>
        <p:nvPicPr>
          <p:cNvPr id="27" name="Audio 26">
            <a:extLst>
              <a:ext uri="{FF2B5EF4-FFF2-40B4-BE49-F238E27FC236}">
                <a16:creationId xmlns:a16="http://schemas.microsoft.com/office/drawing/2014/main" id="{F7DE29B6-73B6-6953-2636-FA3413F649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10879774"/>
      </p:ext>
    </p:extLst>
  </p:cSld>
  <p:clrMapOvr>
    <a:masterClrMapping/>
  </p:clrMapOvr>
  <mc:AlternateContent xmlns:mc="http://schemas.openxmlformats.org/markup-compatibility/2006">
    <mc:Choice xmlns:p14="http://schemas.microsoft.com/office/powerpoint/2010/main" Requires="p14">
      <p:transition spd="slow" p14:dur="2000" advTm="27474"/>
    </mc:Choice>
    <mc:Fallback>
      <p:transition spd="slow" advTm="27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F998-3440-21AB-D646-44FE58426320}"/>
              </a:ext>
            </a:extLst>
          </p:cNvPr>
          <p:cNvSpPr>
            <a:spLocks noGrp="1"/>
          </p:cNvSpPr>
          <p:nvPr>
            <p:ph type="title"/>
          </p:nvPr>
        </p:nvSpPr>
        <p:spPr/>
        <p:txBody>
          <a:bodyPr/>
          <a:lstStyle/>
          <a:p>
            <a:r>
              <a:rPr lang="en-US"/>
              <a:t>Project Purpose and Goal Statements</a:t>
            </a:r>
          </a:p>
        </p:txBody>
      </p:sp>
      <p:sp>
        <p:nvSpPr>
          <p:cNvPr id="3" name="Content Placeholder 2">
            <a:extLst>
              <a:ext uri="{FF2B5EF4-FFF2-40B4-BE49-F238E27FC236}">
                <a16:creationId xmlns:a16="http://schemas.microsoft.com/office/drawing/2014/main" id="{B27B5C49-0203-BF1A-86CC-B1C3D1A8DBB7}"/>
              </a:ext>
            </a:extLst>
          </p:cNvPr>
          <p:cNvSpPr>
            <a:spLocks noGrp="1"/>
          </p:cNvSpPr>
          <p:nvPr>
            <p:ph idx="1"/>
          </p:nvPr>
        </p:nvSpPr>
        <p:spPr/>
        <p:txBody>
          <a:bodyPr/>
          <a:lstStyle/>
          <a:p>
            <a:r>
              <a:rPr lang="en-US" b="1"/>
              <a:t>Project Purpose</a:t>
            </a:r>
          </a:p>
          <a:p>
            <a:r>
              <a:rPr lang="en-US"/>
              <a:t>Develop a multiplayer dungeon crawler video game taking inspiration from the Dungeon &amp; Dragons Adventure System board games</a:t>
            </a:r>
          </a:p>
          <a:p>
            <a:endParaRPr lang="en-US"/>
          </a:p>
          <a:p>
            <a:r>
              <a:rPr lang="en-US" b="1"/>
              <a:t>Goal Statements</a:t>
            </a:r>
            <a:endParaRPr lang="en-US"/>
          </a:p>
          <a:p>
            <a:pPr marL="342900" indent="-342900">
              <a:buFont typeface="Arial" panose="020B0604020202020204" pitchFamily="34" charset="0"/>
              <a:buChar char="•"/>
            </a:pPr>
            <a:r>
              <a:rPr lang="en-US"/>
              <a:t>Create a unique set of rules and mechanics for the game.</a:t>
            </a:r>
          </a:p>
          <a:p>
            <a:pPr marL="342900" indent="-342900">
              <a:buFont typeface="Arial" panose="020B0604020202020204" pitchFamily="34" charset="0"/>
              <a:buChar char="•"/>
            </a:pPr>
            <a:r>
              <a:rPr lang="en-US"/>
              <a:t>Allow players to connect online and play with others virtually.</a:t>
            </a:r>
          </a:p>
          <a:p>
            <a:pPr marL="342900" indent="-342900">
              <a:buFont typeface="Arial" panose="020B0604020202020204" pitchFamily="34" charset="0"/>
              <a:buChar char="•"/>
            </a:pPr>
            <a:r>
              <a:rPr lang="en-US"/>
              <a:t>Make a product that’s fun and easy to play with others.</a:t>
            </a:r>
          </a:p>
        </p:txBody>
      </p:sp>
      <p:pic>
        <p:nvPicPr>
          <p:cNvPr id="5" name="Recorded Sound">
            <a:hlinkClick r:id="" action="ppaction://media"/>
            <a:extLst>
              <a:ext uri="{FF2B5EF4-FFF2-40B4-BE49-F238E27FC236}">
                <a16:creationId xmlns:a16="http://schemas.microsoft.com/office/drawing/2014/main" id="{5A55F863-AA33-EEC8-8B95-C056543466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6160698"/>
            <a:ext cx="609600" cy="609600"/>
          </a:xfrm>
          <a:prstGeom prst="rect">
            <a:avLst/>
          </a:prstGeom>
        </p:spPr>
      </p:pic>
    </p:spTree>
    <p:extLst>
      <p:ext uri="{BB962C8B-B14F-4D97-AF65-F5344CB8AC3E}">
        <p14:creationId xmlns:p14="http://schemas.microsoft.com/office/powerpoint/2010/main" val="4256521648"/>
      </p:ext>
    </p:extLst>
  </p:cSld>
  <p:clrMapOvr>
    <a:masterClrMapping/>
  </p:clrMapOvr>
  <mc:AlternateContent xmlns:mc="http://schemas.openxmlformats.org/markup-compatibility/2006">
    <mc:Choice xmlns:p14="http://schemas.microsoft.com/office/powerpoint/2010/main" Requires="p14">
      <p:transition spd="slow" p14:dur="2000" advTm="23978"/>
    </mc:Choice>
    <mc:Fallback>
      <p:transition spd="slow" advTm="23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9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E47CE-D08D-3232-4143-4DCCC6E5D3C6}"/>
              </a:ext>
            </a:extLst>
          </p:cNvPr>
          <p:cNvSpPr>
            <a:spLocks noGrp="1"/>
          </p:cNvSpPr>
          <p:nvPr>
            <p:ph type="title"/>
          </p:nvPr>
        </p:nvSpPr>
        <p:spPr/>
        <p:txBody>
          <a:bodyPr/>
          <a:lstStyle/>
          <a:p>
            <a:r>
              <a:rPr lang="en-US"/>
              <a:t>Project Participants</a:t>
            </a:r>
          </a:p>
        </p:txBody>
      </p:sp>
      <p:sp>
        <p:nvSpPr>
          <p:cNvPr id="3" name="Content Placeholder 2">
            <a:extLst>
              <a:ext uri="{FF2B5EF4-FFF2-40B4-BE49-F238E27FC236}">
                <a16:creationId xmlns:a16="http://schemas.microsoft.com/office/drawing/2014/main" id="{C2E00D99-7590-5BAC-79C2-B269F2C32EEA}"/>
              </a:ext>
            </a:extLst>
          </p:cNvPr>
          <p:cNvSpPr>
            <a:spLocks noGrp="1"/>
          </p:cNvSpPr>
          <p:nvPr>
            <p:ph idx="1"/>
          </p:nvPr>
        </p:nvSpPr>
        <p:spPr/>
        <p:txBody>
          <a:bodyPr/>
          <a:lstStyle/>
          <a:p>
            <a:r>
              <a:rPr lang="en-US" b="1"/>
              <a:t>Group Members</a:t>
            </a:r>
          </a:p>
          <a:p>
            <a:r>
              <a:rPr lang="en-US"/>
              <a:t>MJ Schnee </a:t>
            </a:r>
            <a:r>
              <a:rPr lang="en-US">
                <a:hlinkClick r:id="rId4"/>
              </a:rPr>
              <a:t>schneema@mail.uc.edu</a:t>
            </a:r>
            <a:endParaRPr lang="en-US"/>
          </a:p>
          <a:p>
            <a:r>
              <a:rPr lang="en-US"/>
              <a:t>Nick Bryant </a:t>
            </a:r>
            <a:r>
              <a:rPr lang="en-US">
                <a:hlinkClick r:id="rId5"/>
              </a:rPr>
              <a:t>bryantno@mail.uc.edu</a:t>
            </a:r>
            <a:endParaRPr lang="en-US"/>
          </a:p>
          <a:p>
            <a:r>
              <a:rPr lang="en-US"/>
              <a:t>Freja Kahle </a:t>
            </a:r>
            <a:r>
              <a:rPr lang="en-US">
                <a:hlinkClick r:id="rId6"/>
              </a:rPr>
              <a:t>kahlecw@mail.uc.edu</a:t>
            </a:r>
            <a:endParaRPr lang="en-US"/>
          </a:p>
          <a:p>
            <a:endParaRPr lang="en-US"/>
          </a:p>
          <a:p>
            <a:r>
              <a:rPr lang="en-US" b="1"/>
              <a:t>Project Advisor</a:t>
            </a:r>
          </a:p>
          <a:p>
            <a:r>
              <a:rPr lang="en-US"/>
              <a:t>Dr. John Gallagher </a:t>
            </a:r>
            <a:r>
              <a:rPr lang="en-US">
                <a:hlinkClick r:id="rId7"/>
              </a:rPr>
              <a:t>gallagj9@ucmail.uc.edu</a:t>
            </a:r>
            <a:endParaRPr lang="en-US"/>
          </a:p>
        </p:txBody>
      </p:sp>
      <p:pic>
        <p:nvPicPr>
          <p:cNvPr id="4" name="Recorded Sound">
            <a:hlinkClick r:id="" action="ppaction://media"/>
            <a:extLst>
              <a:ext uri="{FF2B5EF4-FFF2-40B4-BE49-F238E27FC236}">
                <a16:creationId xmlns:a16="http://schemas.microsoft.com/office/drawing/2014/main" id="{DCE9AC87-4B46-6BC3-D62A-20F41E4410A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82400" y="6187387"/>
            <a:ext cx="609600" cy="609600"/>
          </a:xfrm>
          <a:prstGeom prst="rect">
            <a:avLst/>
          </a:prstGeom>
        </p:spPr>
      </p:pic>
    </p:spTree>
    <p:extLst>
      <p:ext uri="{BB962C8B-B14F-4D97-AF65-F5344CB8AC3E}">
        <p14:creationId xmlns:p14="http://schemas.microsoft.com/office/powerpoint/2010/main" val="372151540"/>
      </p:ext>
    </p:extLst>
  </p:cSld>
  <p:clrMapOvr>
    <a:masterClrMapping/>
  </p:clrMapOvr>
  <mc:AlternateContent xmlns:mc="http://schemas.openxmlformats.org/markup-compatibility/2006">
    <mc:Choice xmlns:p14="http://schemas.microsoft.com/office/powerpoint/2010/main" Requires="p14">
      <p:transition spd="slow" p14:dur="2000" advTm="11577"/>
    </mc:Choice>
    <mc:Fallback>
      <p:transition spd="slow" advTm="11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7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70237-C6C6-EA5B-89C3-1496672C27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A8E07D-E81D-F8D1-DF62-F2C389A68299}"/>
              </a:ext>
            </a:extLst>
          </p:cNvPr>
          <p:cNvSpPr>
            <a:spLocks noGrp="1"/>
          </p:cNvSpPr>
          <p:nvPr>
            <p:ph type="title"/>
          </p:nvPr>
        </p:nvSpPr>
        <p:spPr/>
        <p:txBody>
          <a:bodyPr/>
          <a:lstStyle/>
          <a:p>
            <a:r>
              <a:rPr lang="en-US"/>
              <a:t>Project Abstract</a:t>
            </a:r>
          </a:p>
        </p:txBody>
      </p:sp>
      <p:sp>
        <p:nvSpPr>
          <p:cNvPr id="3" name="Content Placeholder 2">
            <a:extLst>
              <a:ext uri="{FF2B5EF4-FFF2-40B4-BE49-F238E27FC236}">
                <a16:creationId xmlns:a16="http://schemas.microsoft.com/office/drawing/2014/main" id="{92BAA3FC-FEFE-A86A-996C-BB7B32BEFE60}"/>
              </a:ext>
            </a:extLst>
          </p:cNvPr>
          <p:cNvSpPr>
            <a:spLocks noGrp="1"/>
          </p:cNvSpPr>
          <p:nvPr>
            <p:ph idx="1"/>
          </p:nvPr>
        </p:nvSpPr>
        <p:spPr/>
        <p:txBody>
          <a:bodyPr/>
          <a:lstStyle/>
          <a:p>
            <a:r>
              <a:rPr lang="en-US"/>
              <a:t>This project will focus on creating a </a:t>
            </a:r>
            <a:r>
              <a:rPr lang="en-US">
                <a:highlight>
                  <a:srgbClr val="C0C0C0"/>
                </a:highlight>
              </a:rPr>
              <a:t>virtual board game</a:t>
            </a:r>
            <a:r>
              <a:rPr lang="en-US"/>
              <a:t> which can be played with others across the internet. The rules and mechanics of the game will be inspired by the game loop of the Dungeons &amp; Dragons board games but will be original and unique. Since the game will be virtual, the rules and mechanics can be automated somewhat, which allows us to create mechanics that would not be possible with a physical game, such as </a:t>
            </a:r>
            <a:r>
              <a:rPr lang="en-US">
                <a:highlight>
                  <a:srgbClr val="C0C0C0"/>
                </a:highlight>
              </a:rPr>
              <a:t>automating random encounters</a:t>
            </a:r>
            <a:r>
              <a:rPr lang="en-US"/>
              <a:t>. We will be using the </a:t>
            </a:r>
            <a:r>
              <a:rPr lang="en-US">
                <a:highlight>
                  <a:srgbClr val="C0C0C0"/>
                </a:highlight>
              </a:rPr>
              <a:t>Unity</a:t>
            </a:r>
            <a:r>
              <a:rPr lang="en-US"/>
              <a:t> game engine to create the game along with the free assets it provides for students. The product should be a fun and unique </a:t>
            </a:r>
            <a:r>
              <a:rPr lang="en-US">
                <a:highlight>
                  <a:srgbClr val="C0C0C0"/>
                </a:highlight>
              </a:rPr>
              <a:t>cooperative online</a:t>
            </a:r>
            <a:r>
              <a:rPr lang="en-US"/>
              <a:t> board game.</a:t>
            </a:r>
          </a:p>
        </p:txBody>
      </p:sp>
      <p:pic>
        <p:nvPicPr>
          <p:cNvPr id="4" name="Recorded Sound">
            <a:hlinkClick r:id="" action="ppaction://media"/>
            <a:extLst>
              <a:ext uri="{FF2B5EF4-FFF2-40B4-BE49-F238E27FC236}">
                <a16:creationId xmlns:a16="http://schemas.microsoft.com/office/drawing/2014/main" id="{8DAD248C-8F81-2ED8-5F4F-20F9610304E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6248400"/>
            <a:ext cx="609600" cy="609600"/>
          </a:xfrm>
          <a:prstGeom prst="rect">
            <a:avLst/>
          </a:prstGeom>
        </p:spPr>
      </p:pic>
    </p:spTree>
    <p:extLst>
      <p:ext uri="{BB962C8B-B14F-4D97-AF65-F5344CB8AC3E}">
        <p14:creationId xmlns:p14="http://schemas.microsoft.com/office/powerpoint/2010/main" val="1105930297"/>
      </p:ext>
    </p:extLst>
  </p:cSld>
  <p:clrMapOvr>
    <a:masterClrMapping/>
  </p:clrMapOvr>
  <mc:AlternateContent xmlns:mc="http://schemas.openxmlformats.org/markup-compatibility/2006">
    <mc:Choice xmlns:p14="http://schemas.microsoft.com/office/powerpoint/2010/main" Requires="p14">
      <p:transition spd="slow" p14:dur="2000" advTm="28784"/>
    </mc:Choice>
    <mc:Fallback>
      <p:transition spd="slow" advTm="287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7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21AB9-24E8-86D4-3F00-B3F677B6412F}"/>
              </a:ext>
            </a:extLst>
          </p:cNvPr>
          <p:cNvSpPr>
            <a:spLocks noGrp="1"/>
          </p:cNvSpPr>
          <p:nvPr>
            <p:ph type="title"/>
          </p:nvPr>
        </p:nvSpPr>
        <p:spPr/>
        <p:txBody>
          <a:bodyPr/>
          <a:lstStyle/>
          <a:p>
            <a:r>
              <a:rPr lang="en-US"/>
              <a:t>User Stories</a:t>
            </a:r>
          </a:p>
        </p:txBody>
      </p:sp>
      <p:sp>
        <p:nvSpPr>
          <p:cNvPr id="3" name="Content Placeholder 2">
            <a:extLst>
              <a:ext uri="{FF2B5EF4-FFF2-40B4-BE49-F238E27FC236}">
                <a16:creationId xmlns:a16="http://schemas.microsoft.com/office/drawing/2014/main" id="{E2C8DD51-E3F6-1DAD-0240-1ACE105E0E87}"/>
              </a:ext>
            </a:extLst>
          </p:cNvPr>
          <p:cNvSpPr>
            <a:spLocks noGrp="1"/>
          </p:cNvSpPr>
          <p:nvPr>
            <p:ph idx="1"/>
          </p:nvPr>
        </p:nvSpPr>
        <p:spPr/>
        <p:txBody>
          <a:bodyPr/>
          <a:lstStyle/>
          <a:p>
            <a:pPr marL="342900" indent="-342900">
              <a:buFont typeface="Arial" panose="020B0604020202020204" pitchFamily="34" charset="0"/>
              <a:buChar char="•"/>
            </a:pPr>
            <a:r>
              <a:rPr lang="en-US"/>
              <a:t>As a player, I want to team up with other players online to form a cooperative party.</a:t>
            </a:r>
          </a:p>
          <a:p>
            <a:pPr marL="342900" indent="-342900">
              <a:buFont typeface="Arial" panose="020B0604020202020204" pitchFamily="34" charset="0"/>
              <a:buChar char="•"/>
            </a:pPr>
            <a:r>
              <a:rPr lang="en-US"/>
              <a:t>As a player, I want to choose a hero from a selection of heroes, each with unique abilities and stats.</a:t>
            </a:r>
          </a:p>
          <a:p>
            <a:pPr marL="342900" indent="-342900">
              <a:buFont typeface="Arial" panose="020B0604020202020204" pitchFamily="34" charset="0"/>
              <a:buChar char="•"/>
            </a:pPr>
            <a:r>
              <a:rPr lang="en-US"/>
              <a:t>As a player, I want to select an adventure from a campaign or standalone quest.</a:t>
            </a:r>
          </a:p>
          <a:p>
            <a:pPr marL="342900" indent="-342900">
              <a:buFont typeface="Arial" panose="020B0604020202020204" pitchFamily="34" charset="0"/>
              <a:buChar char="•"/>
            </a:pPr>
            <a:r>
              <a:rPr lang="en-US"/>
              <a:t>As a player, I want to move my hero across the dungeon tiles to explore new areas.</a:t>
            </a:r>
          </a:p>
          <a:p>
            <a:pPr marL="342900" indent="-342900">
              <a:buFont typeface="Arial" panose="020B0604020202020204" pitchFamily="34" charset="0"/>
              <a:buChar char="•"/>
            </a:pPr>
            <a:r>
              <a:rPr lang="en-US"/>
              <a:t>As a player, I want to fight monsters that spawn on new tiles.</a:t>
            </a:r>
          </a:p>
        </p:txBody>
      </p:sp>
      <p:pic>
        <p:nvPicPr>
          <p:cNvPr id="4" name="Recorded Sound">
            <a:hlinkClick r:id="" action="ppaction://media"/>
            <a:extLst>
              <a:ext uri="{FF2B5EF4-FFF2-40B4-BE49-F238E27FC236}">
                <a16:creationId xmlns:a16="http://schemas.microsoft.com/office/drawing/2014/main" id="{70E034AA-278E-963E-E201-7A81D3C4A5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67381" y="6152071"/>
            <a:ext cx="609600" cy="609600"/>
          </a:xfrm>
          <a:prstGeom prst="rect">
            <a:avLst/>
          </a:prstGeom>
        </p:spPr>
      </p:pic>
    </p:spTree>
    <p:extLst>
      <p:ext uri="{BB962C8B-B14F-4D97-AF65-F5344CB8AC3E}">
        <p14:creationId xmlns:p14="http://schemas.microsoft.com/office/powerpoint/2010/main" val="1942988341"/>
      </p:ext>
    </p:extLst>
  </p:cSld>
  <p:clrMapOvr>
    <a:masterClrMapping/>
  </p:clrMapOvr>
  <mc:AlternateContent xmlns:mc="http://schemas.openxmlformats.org/markup-compatibility/2006">
    <mc:Choice xmlns:p14="http://schemas.microsoft.com/office/powerpoint/2010/main" Requires="p14">
      <p:transition spd="slow" p14:dur="2000" advTm="14688"/>
    </mc:Choice>
    <mc:Fallback>
      <p:transition spd="slow" advTm="14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6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D9BD0B8B-C58F-B68A-9827-251CB7DEC1C9}"/>
            </a:ext>
          </a:extLst>
        </p:cNvPr>
        <p:cNvGrpSpPr/>
        <p:nvPr/>
      </p:nvGrpSpPr>
      <p:grpSpPr>
        <a:xfrm>
          <a:off x="0" y="0"/>
          <a:ext cx="0" cy="0"/>
          <a:chOff x="0" y="0"/>
          <a:chExt cx="0" cy="0"/>
        </a:xfrm>
      </p:grpSpPr>
      <p:sp>
        <p:nvSpPr>
          <p:cNvPr id="1278" name="Freeform: Shape 1277">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80" name="Group 1279">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81" name="Freeform: Shape 1280">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2" name="Freeform: Shape 1281">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3" name="Freeform: Shape 1282">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4"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285"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286"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89" name="Freeform: Shape 1288">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91"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292"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293"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294"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95"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96"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97"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299" name="Rectangle 129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60164C40-EF1B-8D97-7ACE-6D5DF1A4AD54}"/>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a:t>Design Diagram 0</a:t>
            </a:r>
          </a:p>
        </p:txBody>
      </p:sp>
      <p:sp>
        <p:nvSpPr>
          <p:cNvPr id="1301" name="Freeform: Shape 130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03" name="Group 1302">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304" name="Freeform: Shape 130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05" name="Freeform: Shape 1304">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06" name="Freeform: Shape 1305">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0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30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0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12"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313"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314"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315"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316"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17"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18"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28" name="Picture 4">
            <a:extLst>
              <a:ext uri="{FF2B5EF4-FFF2-40B4-BE49-F238E27FC236}">
                <a16:creationId xmlns:a16="http://schemas.microsoft.com/office/drawing/2014/main" id="{5DB4F369-475F-2917-CAB4-D959C2B9F8A1}"/>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5970782" y="1760963"/>
            <a:ext cx="5678424" cy="3336073"/>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47A57506-18BA-67EF-D633-D194506E5B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5384" y="6187334"/>
            <a:ext cx="609600" cy="609600"/>
          </a:xfrm>
          <a:prstGeom prst="rect">
            <a:avLst/>
          </a:prstGeom>
        </p:spPr>
      </p:pic>
    </p:spTree>
    <p:extLst>
      <p:ext uri="{BB962C8B-B14F-4D97-AF65-F5344CB8AC3E}">
        <p14:creationId xmlns:p14="http://schemas.microsoft.com/office/powerpoint/2010/main" val="103318282"/>
      </p:ext>
    </p:extLst>
  </p:cSld>
  <p:clrMapOvr>
    <a:masterClrMapping/>
  </p:clrMapOvr>
  <mc:AlternateContent xmlns:mc="http://schemas.openxmlformats.org/markup-compatibility/2006">
    <mc:Choice xmlns:p14="http://schemas.microsoft.com/office/powerpoint/2010/main" Requires="p14">
      <p:transition spd="slow" p14:dur="2000" advTm="11416"/>
    </mc:Choice>
    <mc:Fallback>
      <p:transition spd="slow" advTm="11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4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C2E420CC-A913-D999-7E12-049912089A84}"/>
            </a:ext>
          </a:extLst>
        </p:cNvPr>
        <p:cNvGrpSpPr/>
        <p:nvPr/>
      </p:nvGrpSpPr>
      <p:grpSpPr>
        <a:xfrm>
          <a:off x="0" y="0"/>
          <a:ext cx="0" cy="0"/>
          <a:chOff x="0" y="0"/>
          <a:chExt cx="0" cy="0"/>
        </a:xfrm>
      </p:grpSpPr>
      <p:sp>
        <p:nvSpPr>
          <p:cNvPr id="1136" name="Freeform: Shape 1135">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37" name="Group 1136">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083" name="Freeform: Shape 108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4" name="Freeform: Shape 108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5" name="Freeform: Shape 108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8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8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8" name="Freeform: Shape 1137">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39"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09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40"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9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9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09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09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141" name="Rectangle 1140">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4846C26B-CF79-2EE3-BA6F-2E99460AEC44}"/>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a:t>Design Diagram 1</a:t>
            </a:r>
          </a:p>
        </p:txBody>
      </p:sp>
      <p:sp>
        <p:nvSpPr>
          <p:cNvPr id="1142" name="Freeform: Shape 1141">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05" name="Group 1104">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106" name="Freeform: Shape 1105">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7" name="Freeform: Shape 1106">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8" name="Freeform: Shape 1107">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9"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110"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43"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4"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115"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16"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117"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18"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19"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20"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30" name="Picture 6">
            <a:extLst>
              <a:ext uri="{FF2B5EF4-FFF2-40B4-BE49-F238E27FC236}">
                <a16:creationId xmlns:a16="http://schemas.microsoft.com/office/drawing/2014/main" id="{7F6799BE-2AD1-0FDD-2CAA-799C709EBC5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5970782" y="2300414"/>
            <a:ext cx="5678424" cy="2257172"/>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61852E7C-5B65-C198-347F-2030FA78F2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7408" y="6175667"/>
            <a:ext cx="609600" cy="609600"/>
          </a:xfrm>
          <a:prstGeom prst="rect">
            <a:avLst/>
          </a:prstGeom>
        </p:spPr>
      </p:pic>
    </p:spTree>
    <p:extLst>
      <p:ext uri="{BB962C8B-B14F-4D97-AF65-F5344CB8AC3E}">
        <p14:creationId xmlns:p14="http://schemas.microsoft.com/office/powerpoint/2010/main" val="1335355045"/>
      </p:ext>
    </p:extLst>
  </p:cSld>
  <p:clrMapOvr>
    <a:masterClrMapping/>
  </p:clrMapOvr>
  <mc:AlternateContent xmlns:mc="http://schemas.openxmlformats.org/markup-compatibility/2006">
    <mc:Choice xmlns:p14="http://schemas.microsoft.com/office/powerpoint/2010/main" Requires="p14">
      <p:transition spd="slow" p14:dur="2000" advTm="14801"/>
    </mc:Choice>
    <mc:Fallback>
      <p:transition spd="slow" advTm="14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1620F92-7076-DE43-765F-99AAAD2D38B3}"/>
            </a:ext>
          </a:extLst>
        </p:cNvPr>
        <p:cNvGrpSpPr/>
        <p:nvPr/>
      </p:nvGrpSpPr>
      <p:grpSpPr>
        <a:xfrm>
          <a:off x="0" y="0"/>
          <a:ext cx="0" cy="0"/>
          <a:chOff x="0" y="0"/>
          <a:chExt cx="0" cy="0"/>
        </a:xfrm>
      </p:grpSpPr>
      <p:sp>
        <p:nvSpPr>
          <p:cNvPr id="1082" name="Freeform: Shape 1081">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84" name="Group 1083">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085" name="Freeform: Shape 1084">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6" name="Freeform: Shape 1085">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7" name="Freeform: Shape 1086">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8"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89"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90"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93" name="Freeform: Shape 1092">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95"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096"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97"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98"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99"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00"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01"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103" name="Rectangle 1102">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677F2D55-BAA7-BE89-E998-EAE08E54BC0C}"/>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a:t>Design Diagram 2</a:t>
            </a:r>
          </a:p>
        </p:txBody>
      </p:sp>
      <p:sp>
        <p:nvSpPr>
          <p:cNvPr id="1105" name="Freeform: Shape 1104">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07" name="Group 1106">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108" name="Freeform: Shape 1107">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9" name="Freeform: Shape 1108">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10" name="Freeform: Shape 1109">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11"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112"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13"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6"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117"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18"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119"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20"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21"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22"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32" name="Picture 8">
            <a:extLst>
              <a:ext uri="{FF2B5EF4-FFF2-40B4-BE49-F238E27FC236}">
                <a16:creationId xmlns:a16="http://schemas.microsoft.com/office/drawing/2014/main" id="{2DB2AFE8-4B54-0C7A-8D16-5F079602329C}"/>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6070155" y="589788"/>
            <a:ext cx="5479678" cy="5678424"/>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9A87DAFA-5699-E66C-573C-89274C5211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00550" y="6187334"/>
            <a:ext cx="609600" cy="609600"/>
          </a:xfrm>
          <a:prstGeom prst="rect">
            <a:avLst/>
          </a:prstGeom>
        </p:spPr>
      </p:pic>
    </p:spTree>
    <p:extLst>
      <p:ext uri="{BB962C8B-B14F-4D97-AF65-F5344CB8AC3E}">
        <p14:creationId xmlns:p14="http://schemas.microsoft.com/office/powerpoint/2010/main" val="1016511705"/>
      </p:ext>
    </p:extLst>
  </p:cSld>
  <p:clrMapOvr>
    <a:masterClrMapping/>
  </p:clrMapOvr>
  <mc:AlternateContent xmlns:mc="http://schemas.openxmlformats.org/markup-compatibility/2006">
    <mc:Choice xmlns:p14="http://schemas.microsoft.com/office/powerpoint/2010/main" Requires="p14">
      <p:transition spd="slow" p14:dur="2000" advTm="15226"/>
    </mc:Choice>
    <mc:Fallback>
      <p:transition spd="slow" advTm="15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22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A26727-67A0-5D3E-BE61-6217EFCCDC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8EBE71-2D1E-41A5-1459-AF60442F97C5}"/>
              </a:ext>
            </a:extLst>
          </p:cNvPr>
          <p:cNvSpPr>
            <a:spLocks noGrp="1"/>
          </p:cNvSpPr>
          <p:nvPr>
            <p:ph type="title"/>
          </p:nvPr>
        </p:nvSpPr>
        <p:spPr/>
        <p:txBody>
          <a:bodyPr/>
          <a:lstStyle/>
          <a:p>
            <a:r>
              <a:rPr lang="en-US"/>
              <a:t>Major Project Constraints</a:t>
            </a:r>
          </a:p>
        </p:txBody>
      </p:sp>
      <p:sp>
        <p:nvSpPr>
          <p:cNvPr id="3" name="Content Placeholder 2">
            <a:extLst>
              <a:ext uri="{FF2B5EF4-FFF2-40B4-BE49-F238E27FC236}">
                <a16:creationId xmlns:a16="http://schemas.microsoft.com/office/drawing/2014/main" id="{11E60179-5926-CD50-1743-7BA11D73A5C6}"/>
              </a:ext>
            </a:extLst>
          </p:cNvPr>
          <p:cNvSpPr>
            <a:spLocks noGrp="1"/>
          </p:cNvSpPr>
          <p:nvPr>
            <p:ph idx="1"/>
          </p:nvPr>
        </p:nvSpPr>
        <p:spPr/>
        <p:txBody>
          <a:bodyPr>
            <a:normAutofit lnSpcReduction="10000"/>
          </a:bodyPr>
          <a:lstStyle/>
          <a:p>
            <a:r>
              <a:rPr lang="en-US" b="1"/>
              <a:t>Economics</a:t>
            </a:r>
          </a:p>
          <a:p>
            <a:r>
              <a:rPr lang="en-US"/>
              <a:t>Ensuring we use open-source assets and free tools as there is no budget</a:t>
            </a:r>
          </a:p>
          <a:p>
            <a:r>
              <a:rPr lang="en-US" b="1"/>
              <a:t>Professionalism</a:t>
            </a:r>
          </a:p>
          <a:p>
            <a:r>
              <a:rPr lang="en-US"/>
              <a:t>Ensuring we deliver a polished and functional game</a:t>
            </a:r>
          </a:p>
          <a:p>
            <a:r>
              <a:rPr lang="en-US" b="1"/>
              <a:t>Ethics</a:t>
            </a:r>
          </a:p>
          <a:p>
            <a:r>
              <a:rPr lang="en-US"/>
              <a:t>Ensuring the game is inclusive and accessible for a diverse audience</a:t>
            </a:r>
          </a:p>
          <a:p>
            <a:r>
              <a:rPr lang="en-US" b="1"/>
              <a:t>Legal</a:t>
            </a:r>
          </a:p>
          <a:p>
            <a:r>
              <a:rPr lang="en-US"/>
              <a:t>Ensuring the game does not infringe upon copyrights and proprietary mechanics</a:t>
            </a:r>
          </a:p>
        </p:txBody>
      </p:sp>
      <p:pic>
        <p:nvPicPr>
          <p:cNvPr id="30" name="Audio 29">
            <a:hlinkClick r:id="" action="ppaction://media"/>
            <a:extLst>
              <a:ext uri="{FF2B5EF4-FFF2-40B4-BE49-F238E27FC236}">
                <a16:creationId xmlns:a16="http://schemas.microsoft.com/office/drawing/2014/main" id="{94FB8A25-CE8D-3793-BBF6-3284B7EE5DF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59263189"/>
      </p:ext>
    </p:extLst>
  </p:cSld>
  <p:clrMapOvr>
    <a:masterClrMapping/>
  </p:clrMapOvr>
  <mc:AlternateContent xmlns:mc="http://schemas.openxmlformats.org/markup-compatibility/2006">
    <mc:Choice xmlns:p14="http://schemas.microsoft.com/office/powerpoint/2010/main" Requires="p14">
      <p:transition spd="slow" p14:dur="2000" advTm="23768"/>
    </mc:Choice>
    <mc:Fallback>
      <p:transition spd="slow" advTm="23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theme/theme1.xml><?xml version="1.0" encoding="utf-8"?>
<a:theme xmlns:a="http://schemas.openxmlformats.org/drawingml/2006/main" name="RocaVTI">
  <a:themeElements>
    <a:clrScheme name="Custom 101">
      <a:dk1>
        <a:sysClr val="windowText" lastClr="000000"/>
      </a:dk1>
      <a:lt1>
        <a:sysClr val="window" lastClr="FFFFFF"/>
      </a:lt1>
      <a:dk2>
        <a:srgbClr val="463443"/>
      </a:dk2>
      <a:lt2>
        <a:srgbClr val="F3F0E9"/>
      </a:lt2>
      <a:accent1>
        <a:srgbClr val="D45E5E"/>
      </a:accent1>
      <a:accent2>
        <a:srgbClr val="D49D8C"/>
      </a:accent2>
      <a:accent3>
        <a:srgbClr val="BF873A"/>
      </a:accent3>
      <a:accent4>
        <a:srgbClr val="C05050"/>
      </a:accent4>
      <a:accent5>
        <a:srgbClr val="A89F68"/>
      </a:accent5>
      <a:accent6>
        <a:srgbClr val="8F6B8A"/>
      </a:accent6>
      <a:hlink>
        <a:srgbClr val="D75681"/>
      </a:hlink>
      <a:folHlink>
        <a:srgbClr val="6C9D92"/>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TM03457464[[fn=Dividend]]</Template>
  <Application>Microsoft Office PowerPoint</Application>
  <PresentationFormat>Widescreen</PresentationFormat>
  <Slides>13</Slides>
  <Notes>3</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RocaVTI</vt:lpstr>
      <vt:lpstr>Senior Design: Fall Presentation</vt:lpstr>
      <vt:lpstr>Project Purpose and Goal Statements</vt:lpstr>
      <vt:lpstr>Project Participants</vt:lpstr>
      <vt:lpstr>Project Abstract</vt:lpstr>
      <vt:lpstr>User Stories</vt:lpstr>
      <vt:lpstr>Design Diagram 0</vt:lpstr>
      <vt:lpstr>Design Diagram 1</vt:lpstr>
      <vt:lpstr>Design Diagram 2</vt:lpstr>
      <vt:lpstr>Major Project Constraints</vt:lpstr>
      <vt:lpstr>Review of Project Progress</vt:lpstr>
      <vt:lpstr>Expected Accomplishments For This Term</vt:lpstr>
      <vt:lpstr>Division of Work</vt:lpstr>
      <vt:lpstr>Expected Demo at Expo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Schnee, MJ (schneema)</dc:creator>
  <cp:revision>1</cp:revision>
  <dcterms:created xsi:type="dcterms:W3CDTF">2024-10-24T14:00:19Z</dcterms:created>
  <dcterms:modified xsi:type="dcterms:W3CDTF">2024-10-27T23:01:21Z</dcterms:modified>
</cp:coreProperties>
</file>

<file path=docProps/thumbnail.jpeg>
</file>